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8" r:id="rId18"/>
    <p:sldId id="271" r:id="rId19"/>
    <p:sldId id="272" r:id="rId20"/>
    <p:sldId id="274" r:id="rId21"/>
    <p:sldId id="275" r:id="rId22"/>
    <p:sldId id="276" r:id="rId23"/>
    <p:sldId id="277"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08" r:id="rId43"/>
    <p:sldId id="297" r:id="rId44"/>
    <p:sldId id="298" r:id="rId45"/>
    <p:sldId id="299" r:id="rId46"/>
    <p:sldId id="300" r:id="rId47"/>
    <p:sldId id="301" r:id="rId48"/>
    <p:sldId id="302" r:id="rId49"/>
    <p:sldId id="303" r:id="rId50"/>
    <p:sldId id="304" r:id="rId51"/>
    <p:sldId id="305" r:id="rId52"/>
    <p:sldId id="306" r:id="rId53"/>
    <p:sldId id="307" r:id="rId54"/>
  </p:sldIdLst>
  <p:sldSz cx="9144000" cy="5143500" type="screen16x9"/>
  <p:notesSz cx="6858000" cy="9144000"/>
  <p:embeddedFontLst>
    <p:embeddedFont>
      <p:font typeface="Alata" panose="020B0604020202020204" charset="0"/>
      <p:regular r:id="rId56"/>
    </p:embeddedFont>
    <p:embeddedFont>
      <p:font typeface="Amatic SC" panose="00000500000000000000" pitchFamily="2" charset="-79"/>
      <p:regular r:id="rId57"/>
      <p:bold r:id="rId58"/>
    </p:embeddedFont>
    <p:embeddedFont>
      <p:font typeface="Fira Sans Extra Condensed" panose="020B0503050000020004" pitchFamily="34" charset="0"/>
      <p:regular r:id="rId59"/>
      <p:bold r:id="rId60"/>
      <p:italic r:id="rId61"/>
      <p:boldItalic r:id="rId62"/>
    </p:embeddedFont>
    <p:embeddedFont>
      <p:font typeface="Montserrat" panose="00000500000000000000" pitchFamily="2" charset="0"/>
      <p:regular r:id="rId63"/>
      <p:bold r:id="rId64"/>
      <p:italic r:id="rId65"/>
      <p:boldItalic r:id="rId66"/>
    </p:embeddedFont>
    <p:embeddedFont>
      <p:font typeface="Roboto Condensed Light" panose="02000000000000000000" pitchFamily="2" charset="0"/>
      <p:regular r:id="rId67"/>
      <p: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5" autoAdjust="0"/>
    <p:restoredTop sz="95811" autoAdjust="0"/>
  </p:normalViewPr>
  <p:slideViewPr>
    <p:cSldViewPr snapToGrid="0">
      <p:cViewPr varScale="1">
        <p:scale>
          <a:sx n="145" d="100"/>
          <a:sy n="145" d="100"/>
        </p:scale>
        <p:origin x="24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cfdf7a474b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cfdf7a474b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0723d93c4f_1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0723d93c4f_1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0727f14e7b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0727f14e7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cfdf7a474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cfdf7a47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fdf7a474b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fdf7a474b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cfdf7a474b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cfdf7a474b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fdf7a474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fdf7a474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cfdf7a474b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cfdf7a474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cfdf7a474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cfdf7a474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cfdf7a474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cfdf7a474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cfdf7a474b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cfdf7a474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f56dfb9b64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f56dfb9b64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fdf7a474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fdf7a474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cfdf7a474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cfdf7a474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cfdf7a474b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cfdf7a474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cfdf7a474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cfdf7a474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cfdf7a474b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cfdf7a474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cfdf7a474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cfdf7a474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cfdf7a474b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cfdf7a474b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cfdf7a474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cfdf7a474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cfdf7a474b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cfdf7a474b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cfdf7a474b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cfdf7a474b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cfdf7a474b_4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cfdf7a474b_4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cfdf7a474b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cfdf7a474b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cfdf7a474b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cfdf7a474b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cfdf7a474b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cfdf7a474b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cfdf7a474b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cfdf7a474b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cfdf7a474b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cfdf7a474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cfdf7a474b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cfdf7a474b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cfdf7a474b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cfdf7a474b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cfdf7a474b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cfdf7a474b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cfdf7a474b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cfdf7a474b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cfdf7a474b_1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cfdf7a474b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0727f14e7b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0727f14e7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cfdf7a474b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cfdf7a474b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fdf7a474b_0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fdf7a474b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cfdf7a474b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cfdf7a474b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087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cfdf7a474b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cfdf7a474b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cfdf7a474b_6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cfdf7a474b_6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cfdf7a474b_7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cfdf7a474b_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cfdf7a474b_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cfdf7a474b_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cfdf7a474b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cfdf7a474b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cfdf7a474b_8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cfdf7a474b_8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cfdf7a474b_1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cfdf7a474b_1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cfdf7a474b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cfdf7a474b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cfdf7a474b_1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cfdf7a474b_1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cfdf7a474b_1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cfdf7a474b_1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cfdf7a474b_1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cfdf7a474b_1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07288209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07288209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cfdf7a474b_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cfdf7a474b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cfdf7a474b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cfdf7a474b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0727f14e7b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0727f14e7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0727f14e7b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0727f14e7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9"/>
        <p:cNvGrpSpPr/>
        <p:nvPr/>
      </p:nvGrpSpPr>
      <p:grpSpPr>
        <a:xfrm>
          <a:off x="0" y="0"/>
          <a:ext cx="0" cy="0"/>
          <a:chOff x="0" y="0"/>
          <a:chExt cx="0" cy="0"/>
        </a:xfrm>
      </p:grpSpPr>
      <p:sp>
        <p:nvSpPr>
          <p:cNvPr id="80" name="Google Shape;80;p11"/>
          <p:cNvSpPr txBox="1">
            <a:spLocks noGrp="1"/>
          </p:cNvSpPr>
          <p:nvPr>
            <p:ph type="title" hasCustomPrompt="1"/>
          </p:nvPr>
        </p:nvSpPr>
        <p:spPr>
          <a:xfrm>
            <a:off x="1636500" y="2097350"/>
            <a:ext cx="6213900" cy="11265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None/>
              <a:defRPr sz="69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81" name="Google Shape;81;p11"/>
          <p:cNvSpPr txBox="1">
            <a:spLocks noGrp="1"/>
          </p:cNvSpPr>
          <p:nvPr>
            <p:ph type="subTitle" idx="1"/>
          </p:nvPr>
        </p:nvSpPr>
        <p:spPr>
          <a:xfrm>
            <a:off x="2133600" y="3310675"/>
            <a:ext cx="52197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82" name="Google Shape;82;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
        <p:nvSpPr>
          <p:cNvPr id="84" name="Google Shape;8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5"/>
        <p:cNvGrpSpPr/>
        <p:nvPr/>
      </p:nvGrpSpPr>
      <p:grpSpPr>
        <a:xfrm>
          <a:off x="0" y="0"/>
          <a:ext cx="0" cy="0"/>
          <a:chOff x="0" y="0"/>
          <a:chExt cx="0" cy="0"/>
        </a:xfrm>
      </p:grpSpPr>
      <p:sp>
        <p:nvSpPr>
          <p:cNvPr id="86" name="Google Shape;86;p1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13"/>
          <p:cNvSpPr txBox="1">
            <a:spLocks noGrp="1"/>
          </p:cNvSpPr>
          <p:nvPr>
            <p:ph type="title" idx="2"/>
          </p:nvPr>
        </p:nvSpPr>
        <p:spPr>
          <a:xfrm>
            <a:off x="1662000" y="15368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8" name="Google Shape;88;p13"/>
          <p:cNvSpPr txBox="1">
            <a:spLocks noGrp="1"/>
          </p:cNvSpPr>
          <p:nvPr>
            <p:ph type="title" idx="3" hasCustomPrompt="1"/>
          </p:nvPr>
        </p:nvSpPr>
        <p:spPr>
          <a:xfrm>
            <a:off x="76687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9" name="Google Shape;89;p13"/>
          <p:cNvSpPr txBox="1">
            <a:spLocks noGrp="1"/>
          </p:cNvSpPr>
          <p:nvPr>
            <p:ph type="subTitle" idx="1"/>
          </p:nvPr>
        </p:nvSpPr>
        <p:spPr>
          <a:xfrm>
            <a:off x="1662000" y="1933575"/>
            <a:ext cx="2276700" cy="584400"/>
          </a:xfrm>
          <a:prstGeom prst="rect">
            <a:avLst/>
          </a:prstGeom>
        </p:spPr>
        <p:txBody>
          <a:bodyPr spcFirstLastPara="1" wrap="square" lIns="91425" tIns="91425" rIns="91425" bIns="91425" anchor="t" anchorCtr="0">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a:endParaRPr/>
          </a:p>
        </p:txBody>
      </p:sp>
      <p:sp>
        <p:nvSpPr>
          <p:cNvPr id="90" name="Google Shape;90;p13"/>
          <p:cNvSpPr txBox="1">
            <a:spLocks noGrp="1"/>
          </p:cNvSpPr>
          <p:nvPr>
            <p:ph type="title" idx="4"/>
          </p:nvPr>
        </p:nvSpPr>
        <p:spPr>
          <a:xfrm>
            <a:off x="1662000" y="30989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1" name="Google Shape;91;p13"/>
          <p:cNvSpPr txBox="1">
            <a:spLocks noGrp="1"/>
          </p:cNvSpPr>
          <p:nvPr>
            <p:ph type="title" idx="5" hasCustomPrompt="1"/>
          </p:nvPr>
        </p:nvSpPr>
        <p:spPr>
          <a:xfrm>
            <a:off x="766725"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2" name="Google Shape;92;p13"/>
          <p:cNvSpPr txBox="1">
            <a:spLocks noGrp="1"/>
          </p:cNvSpPr>
          <p:nvPr>
            <p:ph type="subTitle" idx="6"/>
          </p:nvPr>
        </p:nvSpPr>
        <p:spPr>
          <a:xfrm>
            <a:off x="1662000"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93" name="Google Shape;93;p13"/>
          <p:cNvSpPr txBox="1">
            <a:spLocks noGrp="1"/>
          </p:cNvSpPr>
          <p:nvPr>
            <p:ph type="title" idx="7"/>
          </p:nvPr>
        </p:nvSpPr>
        <p:spPr>
          <a:xfrm>
            <a:off x="5652975" y="15368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4" name="Google Shape;94;p13"/>
          <p:cNvSpPr txBox="1">
            <a:spLocks noGrp="1"/>
          </p:cNvSpPr>
          <p:nvPr>
            <p:ph type="title" idx="8" hasCustomPrompt="1"/>
          </p:nvPr>
        </p:nvSpPr>
        <p:spPr>
          <a:xfrm>
            <a:off x="475762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5" name="Google Shape;95;p13"/>
          <p:cNvSpPr txBox="1">
            <a:spLocks noGrp="1"/>
          </p:cNvSpPr>
          <p:nvPr>
            <p:ph type="subTitle" idx="9"/>
          </p:nvPr>
        </p:nvSpPr>
        <p:spPr>
          <a:xfrm>
            <a:off x="5652975" y="19335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96" name="Google Shape;96;p13"/>
          <p:cNvSpPr txBox="1">
            <a:spLocks noGrp="1"/>
          </p:cNvSpPr>
          <p:nvPr>
            <p:ph type="title" idx="13"/>
          </p:nvPr>
        </p:nvSpPr>
        <p:spPr>
          <a:xfrm>
            <a:off x="5652975" y="30989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 name="Google Shape;97;p13"/>
          <p:cNvSpPr txBox="1">
            <a:spLocks noGrp="1"/>
          </p:cNvSpPr>
          <p:nvPr>
            <p:ph type="title" idx="14" hasCustomPrompt="1"/>
          </p:nvPr>
        </p:nvSpPr>
        <p:spPr>
          <a:xfrm>
            <a:off x="4757700"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8" name="Google Shape;98;p13"/>
          <p:cNvSpPr txBox="1">
            <a:spLocks noGrp="1"/>
          </p:cNvSpPr>
          <p:nvPr>
            <p:ph type="subTitle" idx="15"/>
          </p:nvPr>
        </p:nvSpPr>
        <p:spPr>
          <a:xfrm>
            <a:off x="5652975"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99" name="Google Shape;99;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14"/>
          <p:cNvSpPr txBox="1">
            <a:spLocks noGrp="1"/>
          </p:cNvSpPr>
          <p:nvPr>
            <p:ph type="title" idx="2"/>
          </p:nvPr>
        </p:nvSpPr>
        <p:spPr>
          <a:xfrm>
            <a:off x="71430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3" name="Google Shape;103;p14"/>
          <p:cNvSpPr txBox="1">
            <a:spLocks noGrp="1"/>
          </p:cNvSpPr>
          <p:nvPr>
            <p:ph type="subTitle" idx="1"/>
          </p:nvPr>
        </p:nvSpPr>
        <p:spPr>
          <a:xfrm>
            <a:off x="71430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04" name="Google Shape;104;p14"/>
          <p:cNvSpPr txBox="1">
            <a:spLocks noGrp="1"/>
          </p:cNvSpPr>
          <p:nvPr>
            <p:ph type="title" idx="3"/>
          </p:nvPr>
        </p:nvSpPr>
        <p:spPr>
          <a:xfrm>
            <a:off x="343365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5" name="Google Shape;105;p14"/>
          <p:cNvSpPr txBox="1">
            <a:spLocks noGrp="1"/>
          </p:cNvSpPr>
          <p:nvPr>
            <p:ph type="subTitle" idx="4"/>
          </p:nvPr>
        </p:nvSpPr>
        <p:spPr>
          <a:xfrm>
            <a:off x="343365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06" name="Google Shape;106;p14"/>
          <p:cNvSpPr txBox="1">
            <a:spLocks noGrp="1"/>
          </p:cNvSpPr>
          <p:nvPr>
            <p:ph type="title" idx="5"/>
          </p:nvPr>
        </p:nvSpPr>
        <p:spPr>
          <a:xfrm>
            <a:off x="615300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7" name="Google Shape;107;p14"/>
          <p:cNvSpPr txBox="1">
            <a:spLocks noGrp="1"/>
          </p:cNvSpPr>
          <p:nvPr>
            <p:ph type="subTitle" idx="6"/>
          </p:nvPr>
        </p:nvSpPr>
        <p:spPr>
          <a:xfrm>
            <a:off x="615300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08" name="Google Shape;108;p14"/>
          <p:cNvGrpSpPr/>
          <p:nvPr/>
        </p:nvGrpSpPr>
        <p:grpSpPr>
          <a:xfrm>
            <a:off x="-25" y="0"/>
            <a:ext cx="9144020" cy="342900"/>
            <a:chOff x="-25" y="0"/>
            <a:chExt cx="9144020" cy="342900"/>
          </a:xfrm>
        </p:grpSpPr>
        <p:sp>
          <p:nvSpPr>
            <p:cNvPr id="109" name="Google Shape;109;p1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14"/>
            <p:cNvGrpSpPr/>
            <p:nvPr/>
          </p:nvGrpSpPr>
          <p:grpSpPr>
            <a:xfrm>
              <a:off x="215975" y="111150"/>
              <a:ext cx="642950" cy="120600"/>
              <a:chOff x="215975" y="152625"/>
              <a:chExt cx="642950" cy="120600"/>
            </a:xfrm>
          </p:grpSpPr>
          <p:sp>
            <p:nvSpPr>
              <p:cNvPr id="111" name="Google Shape;111;p14"/>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 name="Google Shape;114;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1_2">
    <p:spTree>
      <p:nvGrpSpPr>
        <p:cNvPr id="1" name="Shape 115"/>
        <p:cNvGrpSpPr/>
        <p:nvPr/>
      </p:nvGrpSpPr>
      <p:grpSpPr>
        <a:xfrm>
          <a:off x="0" y="0"/>
          <a:ext cx="0" cy="0"/>
          <a:chOff x="0" y="0"/>
          <a:chExt cx="0" cy="0"/>
        </a:xfrm>
      </p:grpSpPr>
      <p:sp>
        <p:nvSpPr>
          <p:cNvPr id="116" name="Google Shape;116;p15"/>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15"/>
          <p:cNvSpPr txBox="1">
            <a:spLocks noGrp="1"/>
          </p:cNvSpPr>
          <p:nvPr>
            <p:ph type="title" idx="2"/>
          </p:nvPr>
        </p:nvSpPr>
        <p:spPr>
          <a:xfrm>
            <a:off x="778688"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8" name="Google Shape;118;p15"/>
          <p:cNvSpPr txBox="1">
            <a:spLocks noGrp="1"/>
          </p:cNvSpPr>
          <p:nvPr>
            <p:ph type="subTitle" idx="1"/>
          </p:nvPr>
        </p:nvSpPr>
        <p:spPr>
          <a:xfrm>
            <a:off x="778688"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19" name="Google Shape;119;p15"/>
          <p:cNvSpPr txBox="1">
            <a:spLocks noGrp="1"/>
          </p:cNvSpPr>
          <p:nvPr>
            <p:ph type="title" idx="3"/>
          </p:nvPr>
        </p:nvSpPr>
        <p:spPr>
          <a:xfrm>
            <a:off x="3468525"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0" name="Google Shape;120;p15"/>
          <p:cNvSpPr txBox="1">
            <a:spLocks noGrp="1"/>
          </p:cNvSpPr>
          <p:nvPr>
            <p:ph type="subTitle" idx="4"/>
          </p:nvPr>
        </p:nvSpPr>
        <p:spPr>
          <a:xfrm>
            <a:off x="3468525"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21" name="Google Shape;121;p15"/>
          <p:cNvSpPr txBox="1">
            <a:spLocks noGrp="1"/>
          </p:cNvSpPr>
          <p:nvPr>
            <p:ph type="title" idx="5"/>
          </p:nvPr>
        </p:nvSpPr>
        <p:spPr>
          <a:xfrm>
            <a:off x="6160753"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2" name="Google Shape;122;p15"/>
          <p:cNvSpPr txBox="1">
            <a:spLocks noGrp="1"/>
          </p:cNvSpPr>
          <p:nvPr>
            <p:ph type="subTitle" idx="6"/>
          </p:nvPr>
        </p:nvSpPr>
        <p:spPr>
          <a:xfrm>
            <a:off x="6160753"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23" name="Google Shape;123;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1_1">
    <p:spTree>
      <p:nvGrpSpPr>
        <p:cNvPr id="1" name="Shape 124"/>
        <p:cNvGrpSpPr/>
        <p:nvPr/>
      </p:nvGrpSpPr>
      <p:grpSpPr>
        <a:xfrm>
          <a:off x="0" y="0"/>
          <a:ext cx="0" cy="0"/>
          <a:chOff x="0" y="0"/>
          <a:chExt cx="0" cy="0"/>
        </a:xfrm>
      </p:grpSpPr>
      <p:sp>
        <p:nvSpPr>
          <p:cNvPr id="125" name="Google Shape;125;p1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6" name="Google Shape;126;p16"/>
          <p:cNvSpPr txBox="1">
            <a:spLocks noGrp="1"/>
          </p:cNvSpPr>
          <p:nvPr>
            <p:ph type="title" idx="2"/>
          </p:nvPr>
        </p:nvSpPr>
        <p:spPr>
          <a:xfrm>
            <a:off x="5716125" y="3559175"/>
            <a:ext cx="27264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7" name="Google Shape;127;p16"/>
          <p:cNvSpPr txBox="1">
            <a:spLocks noGrp="1"/>
          </p:cNvSpPr>
          <p:nvPr>
            <p:ph type="subTitle" idx="1"/>
          </p:nvPr>
        </p:nvSpPr>
        <p:spPr>
          <a:xfrm>
            <a:off x="5716125" y="3955900"/>
            <a:ext cx="2726400" cy="77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28" name="Google Shape;128;p16"/>
          <p:cNvSpPr txBox="1">
            <a:spLocks noGrp="1"/>
          </p:cNvSpPr>
          <p:nvPr>
            <p:ph type="title" idx="3"/>
          </p:nvPr>
        </p:nvSpPr>
        <p:spPr>
          <a:xfrm>
            <a:off x="5716134" y="2238450"/>
            <a:ext cx="27264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9" name="Google Shape;129;p16"/>
          <p:cNvSpPr txBox="1">
            <a:spLocks noGrp="1"/>
          </p:cNvSpPr>
          <p:nvPr>
            <p:ph type="subTitle" idx="4"/>
          </p:nvPr>
        </p:nvSpPr>
        <p:spPr>
          <a:xfrm>
            <a:off x="5716134" y="2635175"/>
            <a:ext cx="2726400" cy="77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0" name="Google Shape;130;p16"/>
          <p:cNvSpPr txBox="1">
            <a:spLocks noGrp="1"/>
          </p:cNvSpPr>
          <p:nvPr>
            <p:ph type="title" idx="5"/>
          </p:nvPr>
        </p:nvSpPr>
        <p:spPr>
          <a:xfrm>
            <a:off x="5716118" y="917725"/>
            <a:ext cx="27264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1" name="Google Shape;131;p16"/>
          <p:cNvSpPr txBox="1">
            <a:spLocks noGrp="1"/>
          </p:cNvSpPr>
          <p:nvPr>
            <p:ph type="subTitle" idx="6"/>
          </p:nvPr>
        </p:nvSpPr>
        <p:spPr>
          <a:xfrm>
            <a:off x="5716118" y="1314450"/>
            <a:ext cx="2726400" cy="77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32" name="Google Shape;132;p16"/>
          <p:cNvGrpSpPr/>
          <p:nvPr/>
        </p:nvGrpSpPr>
        <p:grpSpPr>
          <a:xfrm>
            <a:off x="-25" y="0"/>
            <a:ext cx="9144020" cy="342900"/>
            <a:chOff x="-25" y="0"/>
            <a:chExt cx="9144020" cy="342900"/>
          </a:xfrm>
        </p:grpSpPr>
        <p:sp>
          <p:nvSpPr>
            <p:cNvPr id="133" name="Google Shape;133;p1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16"/>
            <p:cNvGrpSpPr/>
            <p:nvPr/>
          </p:nvGrpSpPr>
          <p:grpSpPr>
            <a:xfrm>
              <a:off x="215975" y="111150"/>
              <a:ext cx="642950" cy="120600"/>
              <a:chOff x="215975" y="152625"/>
              <a:chExt cx="642950" cy="120600"/>
            </a:xfrm>
          </p:grpSpPr>
          <p:sp>
            <p:nvSpPr>
              <p:cNvPr id="135" name="Google Shape;135;p1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8" name="Google Shape;13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39"/>
        <p:cNvGrpSpPr/>
        <p:nvPr/>
      </p:nvGrpSpPr>
      <p:grpSpPr>
        <a:xfrm>
          <a:off x="0" y="0"/>
          <a:ext cx="0" cy="0"/>
          <a:chOff x="0" y="0"/>
          <a:chExt cx="0" cy="0"/>
        </a:xfrm>
      </p:grpSpPr>
      <p:sp>
        <p:nvSpPr>
          <p:cNvPr id="140" name="Google Shape;140;p1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1" name="Google Shape;141;p17"/>
          <p:cNvSpPr txBox="1">
            <a:spLocks noGrp="1"/>
          </p:cNvSpPr>
          <p:nvPr>
            <p:ph type="title" idx="2"/>
          </p:nvPr>
        </p:nvSpPr>
        <p:spPr>
          <a:xfrm>
            <a:off x="176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2" name="Google Shape;142;p17"/>
          <p:cNvSpPr txBox="1">
            <a:spLocks noGrp="1"/>
          </p:cNvSpPr>
          <p:nvPr>
            <p:ph type="subTitle" idx="1"/>
          </p:nvPr>
        </p:nvSpPr>
        <p:spPr>
          <a:xfrm>
            <a:off x="176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3" name="Google Shape;143;p17"/>
          <p:cNvSpPr txBox="1">
            <a:spLocks noGrp="1"/>
          </p:cNvSpPr>
          <p:nvPr>
            <p:ph type="title" idx="3"/>
          </p:nvPr>
        </p:nvSpPr>
        <p:spPr>
          <a:xfrm>
            <a:off x="176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4" name="Google Shape;144;p17"/>
          <p:cNvSpPr txBox="1">
            <a:spLocks noGrp="1"/>
          </p:cNvSpPr>
          <p:nvPr>
            <p:ph type="subTitle" idx="4"/>
          </p:nvPr>
        </p:nvSpPr>
        <p:spPr>
          <a:xfrm>
            <a:off x="176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5" name="Google Shape;145;p17"/>
          <p:cNvSpPr txBox="1">
            <a:spLocks noGrp="1"/>
          </p:cNvSpPr>
          <p:nvPr>
            <p:ph type="title" idx="5"/>
          </p:nvPr>
        </p:nvSpPr>
        <p:spPr>
          <a:xfrm>
            <a:off x="587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6" name="Google Shape;146;p17"/>
          <p:cNvSpPr txBox="1">
            <a:spLocks noGrp="1"/>
          </p:cNvSpPr>
          <p:nvPr>
            <p:ph type="subTitle" idx="6"/>
          </p:nvPr>
        </p:nvSpPr>
        <p:spPr>
          <a:xfrm>
            <a:off x="587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7" name="Google Shape;147;p17"/>
          <p:cNvSpPr txBox="1">
            <a:spLocks noGrp="1"/>
          </p:cNvSpPr>
          <p:nvPr>
            <p:ph type="title" idx="7"/>
          </p:nvPr>
        </p:nvSpPr>
        <p:spPr>
          <a:xfrm>
            <a:off x="587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8" name="Google Shape;148;p17"/>
          <p:cNvSpPr txBox="1">
            <a:spLocks noGrp="1"/>
          </p:cNvSpPr>
          <p:nvPr>
            <p:ph type="subTitle" idx="8"/>
          </p:nvPr>
        </p:nvSpPr>
        <p:spPr>
          <a:xfrm>
            <a:off x="587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49" name="Google Shape;149;p17"/>
          <p:cNvGrpSpPr/>
          <p:nvPr/>
        </p:nvGrpSpPr>
        <p:grpSpPr>
          <a:xfrm>
            <a:off x="-25" y="0"/>
            <a:ext cx="9144020" cy="342900"/>
            <a:chOff x="-25" y="0"/>
            <a:chExt cx="9144020" cy="342900"/>
          </a:xfrm>
        </p:grpSpPr>
        <p:sp>
          <p:nvSpPr>
            <p:cNvPr id="150" name="Google Shape;150;p1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17"/>
            <p:cNvGrpSpPr/>
            <p:nvPr/>
          </p:nvGrpSpPr>
          <p:grpSpPr>
            <a:xfrm>
              <a:off x="215975" y="111150"/>
              <a:ext cx="642950" cy="120600"/>
              <a:chOff x="215975" y="152625"/>
              <a:chExt cx="642950" cy="120600"/>
            </a:xfrm>
          </p:grpSpPr>
          <p:sp>
            <p:nvSpPr>
              <p:cNvPr id="152" name="Google Shape;152;p1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5" name="Google Shape;15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1">
  <p:cSld name="CUSTOM_2_3">
    <p:spTree>
      <p:nvGrpSpPr>
        <p:cNvPr id="1" name="Shape 156"/>
        <p:cNvGrpSpPr/>
        <p:nvPr/>
      </p:nvGrpSpPr>
      <p:grpSpPr>
        <a:xfrm>
          <a:off x="0" y="0"/>
          <a:ext cx="0" cy="0"/>
          <a:chOff x="0" y="0"/>
          <a:chExt cx="0" cy="0"/>
        </a:xfrm>
      </p:grpSpPr>
      <p:sp>
        <p:nvSpPr>
          <p:cNvPr id="157" name="Google Shape;157;p18"/>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8" name="Google Shape;158;p18"/>
          <p:cNvSpPr txBox="1">
            <a:spLocks noGrp="1"/>
          </p:cNvSpPr>
          <p:nvPr>
            <p:ph type="title" idx="2"/>
          </p:nvPr>
        </p:nvSpPr>
        <p:spPr>
          <a:xfrm>
            <a:off x="1378650" y="213620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9" name="Google Shape;159;p18"/>
          <p:cNvSpPr txBox="1">
            <a:spLocks noGrp="1"/>
          </p:cNvSpPr>
          <p:nvPr>
            <p:ph type="subTitle" idx="1"/>
          </p:nvPr>
        </p:nvSpPr>
        <p:spPr>
          <a:xfrm>
            <a:off x="1378650" y="1593500"/>
            <a:ext cx="2276700" cy="76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60" name="Google Shape;160;p18"/>
          <p:cNvSpPr txBox="1">
            <a:spLocks noGrp="1"/>
          </p:cNvSpPr>
          <p:nvPr>
            <p:ph type="title" idx="3"/>
          </p:nvPr>
        </p:nvSpPr>
        <p:spPr>
          <a:xfrm>
            <a:off x="1378650" y="39173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1" name="Google Shape;161;p18"/>
          <p:cNvSpPr txBox="1">
            <a:spLocks noGrp="1"/>
          </p:cNvSpPr>
          <p:nvPr>
            <p:ph type="subTitle" idx="4"/>
          </p:nvPr>
        </p:nvSpPr>
        <p:spPr>
          <a:xfrm>
            <a:off x="1378650" y="3374675"/>
            <a:ext cx="2276700" cy="69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62" name="Google Shape;162;p18"/>
          <p:cNvSpPr txBox="1">
            <a:spLocks noGrp="1"/>
          </p:cNvSpPr>
          <p:nvPr>
            <p:ph type="title" idx="5"/>
          </p:nvPr>
        </p:nvSpPr>
        <p:spPr>
          <a:xfrm>
            <a:off x="5488650" y="213620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3" name="Google Shape;163;p18"/>
          <p:cNvSpPr txBox="1">
            <a:spLocks noGrp="1"/>
          </p:cNvSpPr>
          <p:nvPr>
            <p:ph type="subTitle" idx="6"/>
          </p:nvPr>
        </p:nvSpPr>
        <p:spPr>
          <a:xfrm>
            <a:off x="5488650" y="1593500"/>
            <a:ext cx="2276700" cy="76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64" name="Google Shape;164;p18"/>
          <p:cNvSpPr txBox="1">
            <a:spLocks noGrp="1"/>
          </p:cNvSpPr>
          <p:nvPr>
            <p:ph type="title" idx="7"/>
          </p:nvPr>
        </p:nvSpPr>
        <p:spPr>
          <a:xfrm>
            <a:off x="5488650" y="39173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5" name="Google Shape;165;p18"/>
          <p:cNvSpPr txBox="1">
            <a:spLocks noGrp="1"/>
          </p:cNvSpPr>
          <p:nvPr>
            <p:ph type="subTitle" idx="8"/>
          </p:nvPr>
        </p:nvSpPr>
        <p:spPr>
          <a:xfrm>
            <a:off x="5488650" y="3374675"/>
            <a:ext cx="2276700" cy="69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66" name="Google Shape;166;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2_2">
    <p:spTree>
      <p:nvGrpSpPr>
        <p:cNvPr id="1" name="Shape 167"/>
        <p:cNvGrpSpPr/>
        <p:nvPr/>
      </p:nvGrpSpPr>
      <p:grpSpPr>
        <a:xfrm>
          <a:off x="0" y="0"/>
          <a:ext cx="0" cy="0"/>
          <a:chOff x="0" y="0"/>
          <a:chExt cx="0" cy="0"/>
        </a:xfrm>
      </p:grpSpPr>
      <p:sp>
        <p:nvSpPr>
          <p:cNvPr id="168" name="Google Shape;168;p19"/>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19"/>
          <p:cNvSpPr txBox="1">
            <a:spLocks noGrp="1"/>
          </p:cNvSpPr>
          <p:nvPr>
            <p:ph type="title" idx="2"/>
          </p:nvPr>
        </p:nvSpPr>
        <p:spPr>
          <a:xfrm>
            <a:off x="714300" y="19559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0" name="Google Shape;170;p19"/>
          <p:cNvSpPr txBox="1">
            <a:spLocks noGrp="1"/>
          </p:cNvSpPr>
          <p:nvPr>
            <p:ph type="subTitle" idx="1"/>
          </p:nvPr>
        </p:nvSpPr>
        <p:spPr>
          <a:xfrm>
            <a:off x="714300" y="2314575"/>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71" name="Google Shape;171;p19"/>
          <p:cNvSpPr txBox="1">
            <a:spLocks noGrp="1"/>
          </p:cNvSpPr>
          <p:nvPr>
            <p:ph type="title" idx="3"/>
          </p:nvPr>
        </p:nvSpPr>
        <p:spPr>
          <a:xfrm>
            <a:off x="3433638" y="19559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2" name="Google Shape;172;p19"/>
          <p:cNvSpPr txBox="1">
            <a:spLocks noGrp="1"/>
          </p:cNvSpPr>
          <p:nvPr>
            <p:ph type="subTitle" idx="4"/>
          </p:nvPr>
        </p:nvSpPr>
        <p:spPr>
          <a:xfrm>
            <a:off x="3433642" y="2314575"/>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73" name="Google Shape;173;p19"/>
          <p:cNvSpPr txBox="1">
            <a:spLocks noGrp="1"/>
          </p:cNvSpPr>
          <p:nvPr>
            <p:ph type="title" idx="5"/>
          </p:nvPr>
        </p:nvSpPr>
        <p:spPr>
          <a:xfrm>
            <a:off x="6152988" y="19559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4" name="Google Shape;174;p19"/>
          <p:cNvSpPr txBox="1">
            <a:spLocks noGrp="1"/>
          </p:cNvSpPr>
          <p:nvPr>
            <p:ph type="subTitle" idx="6"/>
          </p:nvPr>
        </p:nvSpPr>
        <p:spPr>
          <a:xfrm>
            <a:off x="6152996" y="2314575"/>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75" name="Google Shape;175;p19"/>
          <p:cNvSpPr txBox="1">
            <a:spLocks noGrp="1"/>
          </p:cNvSpPr>
          <p:nvPr>
            <p:ph type="title" idx="7"/>
          </p:nvPr>
        </p:nvSpPr>
        <p:spPr>
          <a:xfrm>
            <a:off x="714300" y="37599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6" name="Google Shape;176;p19"/>
          <p:cNvSpPr txBox="1">
            <a:spLocks noGrp="1"/>
          </p:cNvSpPr>
          <p:nvPr>
            <p:ph type="subTitle" idx="8"/>
          </p:nvPr>
        </p:nvSpPr>
        <p:spPr>
          <a:xfrm>
            <a:off x="714300" y="4118600"/>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77" name="Google Shape;177;p19"/>
          <p:cNvSpPr txBox="1">
            <a:spLocks noGrp="1"/>
          </p:cNvSpPr>
          <p:nvPr>
            <p:ph type="title" idx="9"/>
          </p:nvPr>
        </p:nvSpPr>
        <p:spPr>
          <a:xfrm>
            <a:off x="3433638" y="37599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8" name="Google Shape;178;p19"/>
          <p:cNvSpPr txBox="1">
            <a:spLocks noGrp="1"/>
          </p:cNvSpPr>
          <p:nvPr>
            <p:ph type="subTitle" idx="13"/>
          </p:nvPr>
        </p:nvSpPr>
        <p:spPr>
          <a:xfrm>
            <a:off x="3433642" y="4118600"/>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79" name="Google Shape;179;p19"/>
          <p:cNvSpPr txBox="1">
            <a:spLocks noGrp="1"/>
          </p:cNvSpPr>
          <p:nvPr>
            <p:ph type="title" idx="14"/>
          </p:nvPr>
        </p:nvSpPr>
        <p:spPr>
          <a:xfrm>
            <a:off x="6152988" y="37599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0" name="Google Shape;180;p19"/>
          <p:cNvSpPr txBox="1">
            <a:spLocks noGrp="1"/>
          </p:cNvSpPr>
          <p:nvPr>
            <p:ph type="subTitle" idx="15"/>
          </p:nvPr>
        </p:nvSpPr>
        <p:spPr>
          <a:xfrm>
            <a:off x="6152996" y="4118600"/>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81" name="Google Shape;181;p19"/>
          <p:cNvGrpSpPr/>
          <p:nvPr/>
        </p:nvGrpSpPr>
        <p:grpSpPr>
          <a:xfrm>
            <a:off x="-25" y="0"/>
            <a:ext cx="9144020" cy="342900"/>
            <a:chOff x="-25" y="0"/>
            <a:chExt cx="9144020" cy="342900"/>
          </a:xfrm>
        </p:grpSpPr>
        <p:sp>
          <p:nvSpPr>
            <p:cNvPr id="182" name="Google Shape;182;p1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9"/>
            <p:cNvGrpSpPr/>
            <p:nvPr/>
          </p:nvGrpSpPr>
          <p:grpSpPr>
            <a:xfrm>
              <a:off x="215975" y="111150"/>
              <a:ext cx="642950" cy="120600"/>
              <a:chOff x="215975" y="152625"/>
              <a:chExt cx="642950" cy="120600"/>
            </a:xfrm>
          </p:grpSpPr>
          <p:sp>
            <p:nvSpPr>
              <p:cNvPr id="184" name="Google Shape;184;p1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 name="Google Shape;187;p19"/>
          <p:cNvGrpSpPr/>
          <p:nvPr/>
        </p:nvGrpSpPr>
        <p:grpSpPr>
          <a:xfrm>
            <a:off x="66650" y="204750"/>
            <a:ext cx="9077378" cy="4938900"/>
            <a:chOff x="104750" y="204750"/>
            <a:chExt cx="9077378" cy="4938900"/>
          </a:xfrm>
        </p:grpSpPr>
        <p:grpSp>
          <p:nvGrpSpPr>
            <p:cNvPr id="188" name="Google Shape;188;p19"/>
            <p:cNvGrpSpPr/>
            <p:nvPr/>
          </p:nvGrpSpPr>
          <p:grpSpPr>
            <a:xfrm>
              <a:off x="104750" y="206700"/>
              <a:ext cx="9077378" cy="342900"/>
              <a:chOff x="-25" y="0"/>
              <a:chExt cx="9182983" cy="342900"/>
            </a:xfrm>
          </p:grpSpPr>
          <p:sp>
            <p:nvSpPr>
              <p:cNvPr id="189" name="Google Shape;189;p1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 name="Google Shape;190;p19"/>
              <p:cNvGrpSpPr/>
              <p:nvPr/>
            </p:nvGrpSpPr>
            <p:grpSpPr>
              <a:xfrm>
                <a:off x="215975" y="111150"/>
                <a:ext cx="642950" cy="120600"/>
                <a:chOff x="215975" y="152625"/>
                <a:chExt cx="642950" cy="120600"/>
              </a:xfrm>
            </p:grpSpPr>
            <p:sp>
              <p:nvSpPr>
                <p:cNvPr id="191" name="Google Shape;191;p1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94" name="Google Shape;194;p1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
        <p:nvSpPr>
          <p:cNvPr id="195" name="Google Shape;195;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5059982" y="1531700"/>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98" name="Google Shape;198;p20"/>
          <p:cNvSpPr txBox="1">
            <a:spLocks noGrp="1"/>
          </p:cNvSpPr>
          <p:nvPr>
            <p:ph type="subTitle" idx="1"/>
          </p:nvPr>
        </p:nvSpPr>
        <p:spPr>
          <a:xfrm>
            <a:off x="1520525" y="3734850"/>
            <a:ext cx="2563500" cy="5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199" name="Google Shape;199;p20"/>
          <p:cNvSpPr txBox="1">
            <a:spLocks noGrp="1"/>
          </p:cNvSpPr>
          <p:nvPr>
            <p:ph type="subTitle" idx="2"/>
          </p:nvPr>
        </p:nvSpPr>
        <p:spPr>
          <a:xfrm>
            <a:off x="5059975" y="3734850"/>
            <a:ext cx="2563500" cy="5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200" name="Google Shape;200;p20"/>
          <p:cNvSpPr txBox="1">
            <a:spLocks noGrp="1"/>
          </p:cNvSpPr>
          <p:nvPr>
            <p:ph type="title" idx="3"/>
          </p:nvPr>
        </p:nvSpPr>
        <p:spPr>
          <a:xfrm>
            <a:off x="1520525" y="1531700"/>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01" name="Google Shape;201;p20"/>
          <p:cNvSpPr txBox="1">
            <a:spLocks noGrp="1"/>
          </p:cNvSpPr>
          <p:nvPr>
            <p:ph type="title" idx="4"/>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02" name="Google Shape;202;p20"/>
          <p:cNvGrpSpPr/>
          <p:nvPr/>
        </p:nvGrpSpPr>
        <p:grpSpPr>
          <a:xfrm>
            <a:off x="-25" y="0"/>
            <a:ext cx="9144020" cy="342900"/>
            <a:chOff x="-25" y="0"/>
            <a:chExt cx="9144020" cy="342900"/>
          </a:xfrm>
        </p:grpSpPr>
        <p:sp>
          <p:nvSpPr>
            <p:cNvPr id="203" name="Google Shape;203;p2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20"/>
            <p:cNvGrpSpPr/>
            <p:nvPr/>
          </p:nvGrpSpPr>
          <p:grpSpPr>
            <a:xfrm>
              <a:off x="215975" y="111150"/>
              <a:ext cx="642950" cy="120600"/>
              <a:chOff x="215975" y="152625"/>
              <a:chExt cx="642950" cy="120600"/>
            </a:xfrm>
          </p:grpSpPr>
          <p:sp>
            <p:nvSpPr>
              <p:cNvPr id="205" name="Google Shape;205;p2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8" name="Google Shape;208;p20"/>
          <p:cNvGrpSpPr/>
          <p:nvPr/>
        </p:nvGrpSpPr>
        <p:grpSpPr>
          <a:xfrm>
            <a:off x="66650" y="204750"/>
            <a:ext cx="9077378" cy="4938900"/>
            <a:chOff x="104750" y="204750"/>
            <a:chExt cx="9077378" cy="4938900"/>
          </a:xfrm>
        </p:grpSpPr>
        <p:grpSp>
          <p:nvGrpSpPr>
            <p:cNvPr id="209" name="Google Shape;209;p20"/>
            <p:cNvGrpSpPr/>
            <p:nvPr/>
          </p:nvGrpSpPr>
          <p:grpSpPr>
            <a:xfrm>
              <a:off x="104750" y="206700"/>
              <a:ext cx="9077378" cy="342900"/>
              <a:chOff x="-25" y="0"/>
              <a:chExt cx="9182983" cy="342900"/>
            </a:xfrm>
          </p:grpSpPr>
          <p:sp>
            <p:nvSpPr>
              <p:cNvPr id="210" name="Google Shape;210;p2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20"/>
              <p:cNvGrpSpPr/>
              <p:nvPr/>
            </p:nvGrpSpPr>
            <p:grpSpPr>
              <a:xfrm>
                <a:off x="215975" y="111150"/>
                <a:ext cx="642950" cy="120600"/>
                <a:chOff x="215975" y="152625"/>
                <a:chExt cx="642950" cy="120600"/>
              </a:xfrm>
            </p:grpSpPr>
            <p:sp>
              <p:nvSpPr>
                <p:cNvPr id="212" name="Google Shape;212;p2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15" name="Google Shape;215;p20"/>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
        <p:nvSpPr>
          <p:cNvPr id="216" name="Google Shape;216;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4300" y="2354175"/>
            <a:ext cx="304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714300" y="3453150"/>
            <a:ext cx="2521800" cy="58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16" name="Google Shape;16;p3"/>
          <p:cNvSpPr txBox="1">
            <a:spLocks noGrp="1"/>
          </p:cNvSpPr>
          <p:nvPr>
            <p:ph type="title" idx="2" hasCustomPrompt="1"/>
          </p:nvPr>
        </p:nvSpPr>
        <p:spPr>
          <a:xfrm>
            <a:off x="714300" y="1010100"/>
            <a:ext cx="3048000" cy="1398300"/>
          </a:xfrm>
          <a:prstGeom prst="rect">
            <a:avLst/>
          </a:prstGeom>
        </p:spPr>
        <p:txBody>
          <a:bodyPr spcFirstLastPara="1" wrap="square" lIns="91425" tIns="91425" rIns="91425" bIns="91425" anchor="b" anchorCtr="0">
            <a:noAutofit/>
          </a:bodyPr>
          <a:lstStyle>
            <a:lvl1pPr lvl="0" rtl="0">
              <a:spcBef>
                <a:spcPts val="0"/>
              </a:spcBef>
              <a:spcAft>
                <a:spcPts val="0"/>
              </a:spcAft>
              <a:buSzPts val="10000"/>
              <a:buNone/>
              <a:defRPr sz="7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7" name="Google Shape;17;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
  <p:cSld name="CUSTOM_2_1">
    <p:spTree>
      <p:nvGrpSpPr>
        <p:cNvPr id="1" name="Shape 217"/>
        <p:cNvGrpSpPr/>
        <p:nvPr/>
      </p:nvGrpSpPr>
      <p:grpSpPr>
        <a:xfrm>
          <a:off x="0" y="0"/>
          <a:ext cx="0" cy="0"/>
          <a:chOff x="0" y="0"/>
          <a:chExt cx="0" cy="0"/>
        </a:xfrm>
      </p:grpSpPr>
      <p:sp>
        <p:nvSpPr>
          <p:cNvPr id="218" name="Google Shape;218;p21"/>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9" name="Google Shape;219;p21"/>
          <p:cNvSpPr txBox="1">
            <a:spLocks noGrp="1"/>
          </p:cNvSpPr>
          <p:nvPr>
            <p:ph type="title" idx="2" hasCustomPrompt="1"/>
          </p:nvPr>
        </p:nvSpPr>
        <p:spPr>
          <a:xfrm>
            <a:off x="4457700" y="1326125"/>
            <a:ext cx="3229200" cy="58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20" name="Google Shape;220;p21"/>
          <p:cNvSpPr txBox="1">
            <a:spLocks noGrp="1"/>
          </p:cNvSpPr>
          <p:nvPr>
            <p:ph type="subTitle" idx="1"/>
          </p:nvPr>
        </p:nvSpPr>
        <p:spPr>
          <a:xfrm>
            <a:off x="4457700" y="1787075"/>
            <a:ext cx="3229200" cy="41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21" name="Google Shape;221;p21"/>
          <p:cNvSpPr txBox="1">
            <a:spLocks noGrp="1"/>
          </p:cNvSpPr>
          <p:nvPr>
            <p:ph type="title" idx="3" hasCustomPrompt="1"/>
          </p:nvPr>
        </p:nvSpPr>
        <p:spPr>
          <a:xfrm>
            <a:off x="4457700" y="2463350"/>
            <a:ext cx="3229200" cy="58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22" name="Google Shape;222;p21"/>
          <p:cNvSpPr txBox="1">
            <a:spLocks noGrp="1"/>
          </p:cNvSpPr>
          <p:nvPr>
            <p:ph type="subTitle" idx="4"/>
          </p:nvPr>
        </p:nvSpPr>
        <p:spPr>
          <a:xfrm>
            <a:off x="4457700" y="2924300"/>
            <a:ext cx="3229200" cy="41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23" name="Google Shape;223;p21"/>
          <p:cNvSpPr txBox="1">
            <a:spLocks noGrp="1"/>
          </p:cNvSpPr>
          <p:nvPr>
            <p:ph type="title" idx="5" hasCustomPrompt="1"/>
          </p:nvPr>
        </p:nvSpPr>
        <p:spPr>
          <a:xfrm>
            <a:off x="4457700" y="3600575"/>
            <a:ext cx="3229200" cy="58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24" name="Google Shape;224;p21"/>
          <p:cNvSpPr txBox="1">
            <a:spLocks noGrp="1"/>
          </p:cNvSpPr>
          <p:nvPr>
            <p:ph type="subTitle" idx="6"/>
          </p:nvPr>
        </p:nvSpPr>
        <p:spPr>
          <a:xfrm>
            <a:off x="4457700" y="4061525"/>
            <a:ext cx="3229200" cy="41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25" name="Google Shape;225;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1">
  <p:cSld name="CUSTOM_2_1_1">
    <p:spTree>
      <p:nvGrpSpPr>
        <p:cNvPr id="1" name="Shape 226"/>
        <p:cNvGrpSpPr/>
        <p:nvPr/>
      </p:nvGrpSpPr>
      <p:grpSpPr>
        <a:xfrm>
          <a:off x="0" y="0"/>
          <a:ext cx="0" cy="0"/>
          <a:chOff x="0" y="0"/>
          <a:chExt cx="0" cy="0"/>
        </a:xfrm>
      </p:grpSpPr>
      <p:sp>
        <p:nvSpPr>
          <p:cNvPr id="227" name="Google Shape;227;p2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8" name="Google Shape;228;p22"/>
          <p:cNvSpPr txBox="1">
            <a:spLocks noGrp="1"/>
          </p:cNvSpPr>
          <p:nvPr>
            <p:ph type="title" idx="2" hasCustomPrompt="1"/>
          </p:nvPr>
        </p:nvSpPr>
        <p:spPr>
          <a:xfrm>
            <a:off x="4462551" y="1945300"/>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29" name="Google Shape;229;p22"/>
          <p:cNvSpPr txBox="1">
            <a:spLocks noGrp="1"/>
          </p:cNvSpPr>
          <p:nvPr>
            <p:ph type="title" idx="3" hasCustomPrompt="1"/>
          </p:nvPr>
        </p:nvSpPr>
        <p:spPr>
          <a:xfrm>
            <a:off x="3027550" y="1793256"/>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30" name="Google Shape;230;p22"/>
          <p:cNvSpPr txBox="1">
            <a:spLocks noGrp="1"/>
          </p:cNvSpPr>
          <p:nvPr>
            <p:ph type="subTitle" idx="1"/>
          </p:nvPr>
        </p:nvSpPr>
        <p:spPr>
          <a:xfrm>
            <a:off x="6153000" y="3699450"/>
            <a:ext cx="2276700" cy="58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31" name="Google Shape;231;p22"/>
          <p:cNvSpPr txBox="1">
            <a:spLocks noGrp="1"/>
          </p:cNvSpPr>
          <p:nvPr>
            <p:ph type="title" idx="4" hasCustomPrompt="1"/>
          </p:nvPr>
        </p:nvSpPr>
        <p:spPr>
          <a:xfrm>
            <a:off x="3361005" y="3383200"/>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32" name="Google Shape;232;p22"/>
          <p:cNvSpPr txBox="1">
            <a:spLocks noGrp="1"/>
          </p:cNvSpPr>
          <p:nvPr>
            <p:ph type="subTitle" idx="5"/>
          </p:nvPr>
        </p:nvSpPr>
        <p:spPr>
          <a:xfrm>
            <a:off x="714300" y="2780363"/>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33" name="Google Shape;233;p22"/>
          <p:cNvSpPr txBox="1">
            <a:spLocks noGrp="1"/>
          </p:cNvSpPr>
          <p:nvPr>
            <p:ph type="title" idx="6"/>
          </p:nvPr>
        </p:nvSpPr>
        <p:spPr>
          <a:xfrm>
            <a:off x="6153000" y="3292125"/>
            <a:ext cx="2276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34" name="Google Shape;234;p22"/>
          <p:cNvSpPr txBox="1">
            <a:spLocks noGrp="1"/>
          </p:cNvSpPr>
          <p:nvPr>
            <p:ph type="title" idx="7"/>
          </p:nvPr>
        </p:nvSpPr>
        <p:spPr>
          <a:xfrm>
            <a:off x="714300" y="2373038"/>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35" name="Google Shape;235;p22"/>
          <p:cNvSpPr txBox="1">
            <a:spLocks noGrp="1"/>
          </p:cNvSpPr>
          <p:nvPr>
            <p:ph type="subTitle" idx="8"/>
          </p:nvPr>
        </p:nvSpPr>
        <p:spPr>
          <a:xfrm>
            <a:off x="6153000" y="1988063"/>
            <a:ext cx="2276700" cy="58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36" name="Google Shape;236;p22"/>
          <p:cNvSpPr txBox="1">
            <a:spLocks noGrp="1"/>
          </p:cNvSpPr>
          <p:nvPr>
            <p:ph type="title" idx="9"/>
          </p:nvPr>
        </p:nvSpPr>
        <p:spPr>
          <a:xfrm>
            <a:off x="6153000" y="1580738"/>
            <a:ext cx="2276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37" name="Google Shape;237;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238"/>
        <p:cNvGrpSpPr/>
        <p:nvPr/>
      </p:nvGrpSpPr>
      <p:grpSpPr>
        <a:xfrm>
          <a:off x="0" y="0"/>
          <a:ext cx="0" cy="0"/>
          <a:chOff x="0" y="0"/>
          <a:chExt cx="0" cy="0"/>
        </a:xfrm>
      </p:grpSpPr>
      <p:sp>
        <p:nvSpPr>
          <p:cNvPr id="239" name="Google Shape;239;p23"/>
          <p:cNvSpPr txBox="1">
            <a:spLocks noGrp="1"/>
          </p:cNvSpPr>
          <p:nvPr>
            <p:ph type="title"/>
          </p:nvPr>
        </p:nvSpPr>
        <p:spPr>
          <a:xfrm>
            <a:off x="3047300" y="3284538"/>
            <a:ext cx="2807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0" name="Google Shape;240;p23"/>
          <p:cNvSpPr txBox="1">
            <a:spLocks noGrp="1"/>
          </p:cNvSpPr>
          <p:nvPr>
            <p:ph type="subTitle" idx="1"/>
          </p:nvPr>
        </p:nvSpPr>
        <p:spPr>
          <a:xfrm>
            <a:off x="2436350" y="1804848"/>
            <a:ext cx="4029600" cy="143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900"/>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41" name="Google Shape;24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CUSTOM_3_1">
    <p:spTree>
      <p:nvGrpSpPr>
        <p:cNvPr id="1" name="Shape 242"/>
        <p:cNvGrpSpPr/>
        <p:nvPr/>
      </p:nvGrpSpPr>
      <p:grpSpPr>
        <a:xfrm>
          <a:off x="0" y="0"/>
          <a:ext cx="0" cy="0"/>
          <a:chOff x="0" y="0"/>
          <a:chExt cx="0" cy="0"/>
        </a:xfrm>
      </p:grpSpPr>
      <p:grpSp>
        <p:nvGrpSpPr>
          <p:cNvPr id="243" name="Google Shape;243;p24"/>
          <p:cNvGrpSpPr/>
          <p:nvPr/>
        </p:nvGrpSpPr>
        <p:grpSpPr>
          <a:xfrm>
            <a:off x="-25" y="0"/>
            <a:ext cx="9144020" cy="342900"/>
            <a:chOff x="-25" y="0"/>
            <a:chExt cx="9144020" cy="342900"/>
          </a:xfrm>
        </p:grpSpPr>
        <p:sp>
          <p:nvSpPr>
            <p:cNvPr id="244" name="Google Shape;244;p2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24"/>
            <p:cNvGrpSpPr/>
            <p:nvPr/>
          </p:nvGrpSpPr>
          <p:grpSpPr>
            <a:xfrm>
              <a:off x="215975" y="111150"/>
              <a:ext cx="642950" cy="120600"/>
              <a:chOff x="215975" y="152625"/>
              <a:chExt cx="642950" cy="120600"/>
            </a:xfrm>
          </p:grpSpPr>
          <p:sp>
            <p:nvSpPr>
              <p:cNvPr id="246" name="Google Shape;246;p2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9" name="Google Shape;249;p24"/>
          <p:cNvSpPr txBox="1">
            <a:spLocks noGrp="1"/>
          </p:cNvSpPr>
          <p:nvPr>
            <p:ph type="title"/>
          </p:nvPr>
        </p:nvSpPr>
        <p:spPr>
          <a:xfrm>
            <a:off x="4896300" y="1504950"/>
            <a:ext cx="3533400" cy="74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50" name="Google Shape;250;p24"/>
          <p:cNvSpPr txBox="1">
            <a:spLocks noGrp="1"/>
          </p:cNvSpPr>
          <p:nvPr>
            <p:ph type="subTitle" idx="1"/>
          </p:nvPr>
        </p:nvSpPr>
        <p:spPr>
          <a:xfrm>
            <a:off x="4905375" y="2368275"/>
            <a:ext cx="3533400" cy="11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251" name="Google Shape;251;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CUSTOM_3_1_1">
    <p:spTree>
      <p:nvGrpSpPr>
        <p:cNvPr id="1" name="Shape 252"/>
        <p:cNvGrpSpPr/>
        <p:nvPr/>
      </p:nvGrpSpPr>
      <p:grpSpPr>
        <a:xfrm>
          <a:off x="0" y="0"/>
          <a:ext cx="0" cy="0"/>
          <a:chOff x="0" y="0"/>
          <a:chExt cx="0" cy="0"/>
        </a:xfrm>
      </p:grpSpPr>
      <p:grpSp>
        <p:nvGrpSpPr>
          <p:cNvPr id="253" name="Google Shape;253;p25"/>
          <p:cNvGrpSpPr/>
          <p:nvPr/>
        </p:nvGrpSpPr>
        <p:grpSpPr>
          <a:xfrm>
            <a:off x="-25" y="0"/>
            <a:ext cx="9144020" cy="342900"/>
            <a:chOff x="-25" y="0"/>
            <a:chExt cx="9144020" cy="342900"/>
          </a:xfrm>
        </p:grpSpPr>
        <p:sp>
          <p:nvSpPr>
            <p:cNvPr id="254" name="Google Shape;254;p2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25"/>
            <p:cNvGrpSpPr/>
            <p:nvPr/>
          </p:nvGrpSpPr>
          <p:grpSpPr>
            <a:xfrm>
              <a:off x="215975" y="111150"/>
              <a:ext cx="642950" cy="120600"/>
              <a:chOff x="215975" y="152625"/>
              <a:chExt cx="642950" cy="120600"/>
            </a:xfrm>
          </p:grpSpPr>
          <p:sp>
            <p:nvSpPr>
              <p:cNvPr id="256" name="Google Shape;256;p2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9" name="Google Shape;259;p25"/>
          <p:cNvSpPr txBox="1">
            <a:spLocks noGrp="1"/>
          </p:cNvSpPr>
          <p:nvPr>
            <p:ph type="title"/>
          </p:nvPr>
        </p:nvSpPr>
        <p:spPr>
          <a:xfrm>
            <a:off x="714300" y="1398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60" name="Google Shape;260;p25"/>
          <p:cNvSpPr txBox="1">
            <a:spLocks noGrp="1"/>
          </p:cNvSpPr>
          <p:nvPr>
            <p:ph type="subTitle" idx="1"/>
          </p:nvPr>
        </p:nvSpPr>
        <p:spPr>
          <a:xfrm>
            <a:off x="723225" y="2368275"/>
            <a:ext cx="30774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261" name="Google Shape;261;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CUSTOM_3_1_1_1">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xfrm>
            <a:off x="714300" y="2054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64" name="Google Shape;264;p26"/>
          <p:cNvSpPr txBox="1">
            <a:spLocks noGrp="1"/>
          </p:cNvSpPr>
          <p:nvPr>
            <p:ph type="subTitle" idx="1"/>
          </p:nvPr>
        </p:nvSpPr>
        <p:spPr>
          <a:xfrm>
            <a:off x="723225" y="3024275"/>
            <a:ext cx="2896200" cy="103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265" name="Google Shape;265;p26"/>
          <p:cNvGrpSpPr/>
          <p:nvPr/>
        </p:nvGrpSpPr>
        <p:grpSpPr>
          <a:xfrm>
            <a:off x="-25" y="0"/>
            <a:ext cx="9144020" cy="342900"/>
            <a:chOff x="-25" y="0"/>
            <a:chExt cx="9144020" cy="342900"/>
          </a:xfrm>
        </p:grpSpPr>
        <p:sp>
          <p:nvSpPr>
            <p:cNvPr id="266" name="Google Shape;266;p2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6"/>
            <p:cNvGrpSpPr/>
            <p:nvPr/>
          </p:nvGrpSpPr>
          <p:grpSpPr>
            <a:xfrm>
              <a:off x="215975" y="111150"/>
              <a:ext cx="642950" cy="120600"/>
              <a:chOff x="215975" y="152625"/>
              <a:chExt cx="642950" cy="120600"/>
            </a:xfrm>
          </p:grpSpPr>
          <p:sp>
            <p:nvSpPr>
              <p:cNvPr id="268" name="Google Shape;268;p26"/>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1" name="Google Shape;271;p26"/>
          <p:cNvGrpSpPr/>
          <p:nvPr/>
        </p:nvGrpSpPr>
        <p:grpSpPr>
          <a:xfrm>
            <a:off x="66650" y="204750"/>
            <a:ext cx="9077378" cy="4938900"/>
            <a:chOff x="104750" y="204750"/>
            <a:chExt cx="9077378" cy="4938900"/>
          </a:xfrm>
        </p:grpSpPr>
        <p:grpSp>
          <p:nvGrpSpPr>
            <p:cNvPr id="272" name="Google Shape;272;p26"/>
            <p:cNvGrpSpPr/>
            <p:nvPr/>
          </p:nvGrpSpPr>
          <p:grpSpPr>
            <a:xfrm>
              <a:off x="104750" y="206700"/>
              <a:ext cx="9077378" cy="342900"/>
              <a:chOff x="-25" y="0"/>
              <a:chExt cx="9182983" cy="342900"/>
            </a:xfrm>
          </p:grpSpPr>
          <p:sp>
            <p:nvSpPr>
              <p:cNvPr id="273" name="Google Shape;273;p26"/>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6"/>
              <p:cNvGrpSpPr/>
              <p:nvPr/>
            </p:nvGrpSpPr>
            <p:grpSpPr>
              <a:xfrm>
                <a:off x="215975" y="111150"/>
                <a:ext cx="642950" cy="120600"/>
                <a:chOff x="215975" y="152625"/>
                <a:chExt cx="642950" cy="120600"/>
              </a:xfrm>
            </p:grpSpPr>
            <p:sp>
              <p:nvSpPr>
                <p:cNvPr id="275" name="Google Shape;275;p2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78" name="Google Shape;278;p26"/>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
        <p:nvSpPr>
          <p:cNvPr id="279" name="Google Shape;279;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CUSTOM_3_1_1_1_1">
    <p:spTree>
      <p:nvGrpSpPr>
        <p:cNvPr id="1" name="Shape 280"/>
        <p:cNvGrpSpPr/>
        <p:nvPr/>
      </p:nvGrpSpPr>
      <p:grpSpPr>
        <a:xfrm>
          <a:off x="0" y="0"/>
          <a:ext cx="0" cy="0"/>
          <a:chOff x="0" y="0"/>
          <a:chExt cx="0" cy="0"/>
        </a:xfrm>
      </p:grpSpPr>
      <p:grpSp>
        <p:nvGrpSpPr>
          <p:cNvPr id="281" name="Google Shape;281;p27"/>
          <p:cNvGrpSpPr/>
          <p:nvPr/>
        </p:nvGrpSpPr>
        <p:grpSpPr>
          <a:xfrm>
            <a:off x="-25" y="0"/>
            <a:ext cx="9144020" cy="342900"/>
            <a:chOff x="-25" y="0"/>
            <a:chExt cx="9144020" cy="342900"/>
          </a:xfrm>
        </p:grpSpPr>
        <p:sp>
          <p:nvSpPr>
            <p:cNvPr id="282" name="Google Shape;282;p2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7"/>
            <p:cNvGrpSpPr/>
            <p:nvPr/>
          </p:nvGrpSpPr>
          <p:grpSpPr>
            <a:xfrm>
              <a:off x="215975" y="111150"/>
              <a:ext cx="642950" cy="120600"/>
              <a:chOff x="215975" y="152625"/>
              <a:chExt cx="642950" cy="120600"/>
            </a:xfrm>
          </p:grpSpPr>
          <p:sp>
            <p:nvSpPr>
              <p:cNvPr id="284" name="Google Shape;284;p2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27"/>
          <p:cNvSpPr txBox="1">
            <a:spLocks noGrp="1"/>
          </p:cNvSpPr>
          <p:nvPr>
            <p:ph type="subTitle" idx="1"/>
          </p:nvPr>
        </p:nvSpPr>
        <p:spPr>
          <a:xfrm>
            <a:off x="714300" y="1443625"/>
            <a:ext cx="7715400" cy="316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a:endParaRPr/>
          </a:p>
        </p:txBody>
      </p:sp>
      <p:sp>
        <p:nvSpPr>
          <p:cNvPr id="288" name="Google Shape;288;p2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9" name="Google Shape;289;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290"/>
        <p:cNvGrpSpPr/>
        <p:nvPr/>
      </p:nvGrpSpPr>
      <p:grpSpPr>
        <a:xfrm>
          <a:off x="0" y="0"/>
          <a:ext cx="0" cy="0"/>
          <a:chOff x="0" y="0"/>
          <a:chExt cx="0" cy="0"/>
        </a:xfrm>
      </p:grpSpPr>
      <p:grpSp>
        <p:nvGrpSpPr>
          <p:cNvPr id="291" name="Google Shape;291;p28"/>
          <p:cNvGrpSpPr/>
          <p:nvPr/>
        </p:nvGrpSpPr>
        <p:grpSpPr>
          <a:xfrm flipH="1">
            <a:off x="214694" y="123860"/>
            <a:ext cx="8552969" cy="4510486"/>
            <a:chOff x="45421" y="890559"/>
            <a:chExt cx="6688800" cy="3527400"/>
          </a:xfrm>
        </p:grpSpPr>
        <p:sp>
          <p:nvSpPr>
            <p:cNvPr id="292" name="Google Shape;292;p28"/>
            <p:cNvSpPr/>
            <p:nvPr/>
          </p:nvSpPr>
          <p:spPr>
            <a:xfrm>
              <a:off x="45421" y="890559"/>
              <a:ext cx="6688800" cy="3527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8"/>
          <p:cNvGrpSpPr/>
          <p:nvPr/>
        </p:nvGrpSpPr>
        <p:grpSpPr>
          <a:xfrm flipH="1">
            <a:off x="394192" y="461737"/>
            <a:ext cx="8552969" cy="4510486"/>
            <a:chOff x="45421" y="890559"/>
            <a:chExt cx="6688800" cy="3527400"/>
          </a:xfrm>
        </p:grpSpPr>
        <p:sp>
          <p:nvSpPr>
            <p:cNvPr id="298" name="Google Shape;298;p28"/>
            <p:cNvSpPr/>
            <p:nvPr/>
          </p:nvSpPr>
          <p:spPr>
            <a:xfrm>
              <a:off x="45421" y="890559"/>
              <a:ext cx="6688800" cy="3527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28"/>
          <p:cNvSpPr txBox="1">
            <a:spLocks noGrp="1"/>
          </p:cNvSpPr>
          <p:nvPr>
            <p:ph type="title"/>
          </p:nvPr>
        </p:nvSpPr>
        <p:spPr>
          <a:xfrm>
            <a:off x="1019175" y="808600"/>
            <a:ext cx="3552900" cy="1037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61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04" name="Google Shape;304;p28"/>
          <p:cNvSpPr txBox="1">
            <a:spLocks noGrp="1"/>
          </p:cNvSpPr>
          <p:nvPr>
            <p:ph type="subTitle" idx="1"/>
          </p:nvPr>
        </p:nvSpPr>
        <p:spPr>
          <a:xfrm>
            <a:off x="1019175" y="1789000"/>
            <a:ext cx="35529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305" name="Google Shape;305;p28"/>
          <p:cNvSpPr txBox="1"/>
          <p:nvPr/>
        </p:nvSpPr>
        <p:spPr>
          <a:xfrm>
            <a:off x="1019175" y="3812950"/>
            <a:ext cx="3422400" cy="685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a:solidFill>
                  <a:srgbClr val="434343"/>
                </a:solidFill>
                <a:latin typeface="Montserrat"/>
                <a:ea typeface="Montserrat"/>
                <a:cs typeface="Montserrat"/>
                <a:sym typeface="Montserrat"/>
              </a:rPr>
              <a:t>CREDITS: This presentation template was created by </a:t>
            </a:r>
            <a:r>
              <a:rPr lang="en" sz="900">
                <a:solidFill>
                  <a:srgbClr val="434343"/>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900">
                <a:solidFill>
                  <a:srgbClr val="434343"/>
                </a:solidFill>
                <a:latin typeface="Montserrat"/>
                <a:ea typeface="Montserrat"/>
                <a:cs typeface="Montserrat"/>
                <a:sym typeface="Montserrat"/>
              </a:rPr>
              <a:t>, including icons by </a:t>
            </a:r>
            <a:r>
              <a:rPr lang="en" sz="900">
                <a:solidFill>
                  <a:srgbClr val="434343"/>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900">
                <a:solidFill>
                  <a:srgbClr val="434343"/>
                </a:solidFill>
                <a:latin typeface="Montserrat"/>
                <a:ea typeface="Montserrat"/>
                <a:cs typeface="Montserrat"/>
                <a:sym typeface="Montserrat"/>
              </a:rPr>
              <a:t>, and infographics &amp; images by </a:t>
            </a:r>
            <a:r>
              <a:rPr lang="en" sz="900">
                <a:solidFill>
                  <a:srgbClr val="434343"/>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900">
                <a:solidFill>
                  <a:srgbClr val="434343"/>
                </a:solidFill>
                <a:latin typeface="Montserrat"/>
                <a:ea typeface="Montserrat"/>
                <a:cs typeface="Montserrat"/>
                <a:sym typeface="Montserrat"/>
              </a:rPr>
              <a:t> and illustrations</a:t>
            </a:r>
            <a:endParaRPr sz="1300">
              <a:latin typeface="Montserrat"/>
              <a:ea typeface="Montserrat"/>
              <a:cs typeface="Montserrat"/>
              <a:sym typeface="Montserrat"/>
            </a:endParaRPr>
          </a:p>
        </p:txBody>
      </p:sp>
      <p:sp>
        <p:nvSpPr>
          <p:cNvPr id="306" name="Google Shape;306;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307"/>
        <p:cNvGrpSpPr/>
        <p:nvPr/>
      </p:nvGrpSpPr>
      <p:grpSpPr>
        <a:xfrm>
          <a:off x="0" y="0"/>
          <a:ext cx="0" cy="0"/>
          <a:chOff x="0" y="0"/>
          <a:chExt cx="0" cy="0"/>
        </a:xfrm>
      </p:grpSpPr>
      <p:grpSp>
        <p:nvGrpSpPr>
          <p:cNvPr id="308" name="Google Shape;308;p29"/>
          <p:cNvGrpSpPr/>
          <p:nvPr/>
        </p:nvGrpSpPr>
        <p:grpSpPr>
          <a:xfrm>
            <a:off x="-25" y="0"/>
            <a:ext cx="9144020" cy="342900"/>
            <a:chOff x="-25" y="0"/>
            <a:chExt cx="9144020" cy="342900"/>
          </a:xfrm>
        </p:grpSpPr>
        <p:sp>
          <p:nvSpPr>
            <p:cNvPr id="309" name="Google Shape;309;p2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9"/>
            <p:cNvGrpSpPr/>
            <p:nvPr/>
          </p:nvGrpSpPr>
          <p:grpSpPr>
            <a:xfrm>
              <a:off x="215975" y="111150"/>
              <a:ext cx="642950" cy="120600"/>
              <a:chOff x="215975" y="152625"/>
              <a:chExt cx="642950" cy="120600"/>
            </a:xfrm>
          </p:grpSpPr>
          <p:sp>
            <p:nvSpPr>
              <p:cNvPr id="311" name="Google Shape;311;p29"/>
              <p:cNvSpPr/>
              <p:nvPr/>
            </p:nvSpPr>
            <p:spPr>
              <a:xfrm>
                <a:off x="21597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a:off x="477150"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a:off x="73832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4" name="Google Shape;314;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315"/>
        <p:cNvGrpSpPr/>
        <p:nvPr/>
      </p:nvGrpSpPr>
      <p:grpSpPr>
        <a:xfrm>
          <a:off x="0" y="0"/>
          <a:ext cx="0" cy="0"/>
          <a:chOff x="0" y="0"/>
          <a:chExt cx="0" cy="0"/>
        </a:xfrm>
      </p:grpSpPr>
      <p:grpSp>
        <p:nvGrpSpPr>
          <p:cNvPr id="316" name="Google Shape;316;p30"/>
          <p:cNvGrpSpPr/>
          <p:nvPr/>
        </p:nvGrpSpPr>
        <p:grpSpPr>
          <a:xfrm>
            <a:off x="-25" y="0"/>
            <a:ext cx="9144020" cy="342900"/>
            <a:chOff x="-25" y="0"/>
            <a:chExt cx="9144020" cy="342900"/>
          </a:xfrm>
        </p:grpSpPr>
        <p:sp>
          <p:nvSpPr>
            <p:cNvPr id="317" name="Google Shape;317;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30"/>
            <p:cNvGrpSpPr/>
            <p:nvPr/>
          </p:nvGrpSpPr>
          <p:grpSpPr>
            <a:xfrm>
              <a:off x="215975" y="111150"/>
              <a:ext cx="642950" cy="120600"/>
              <a:chOff x="215975" y="152625"/>
              <a:chExt cx="642950" cy="120600"/>
            </a:xfrm>
          </p:grpSpPr>
          <p:sp>
            <p:nvSpPr>
              <p:cNvPr id="319" name="Google Shape;319;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2" name="Google Shape;322;p30"/>
          <p:cNvGrpSpPr/>
          <p:nvPr/>
        </p:nvGrpSpPr>
        <p:grpSpPr>
          <a:xfrm>
            <a:off x="66650" y="204750"/>
            <a:ext cx="9077378" cy="4938900"/>
            <a:chOff x="104750" y="204750"/>
            <a:chExt cx="9077378" cy="4938900"/>
          </a:xfrm>
        </p:grpSpPr>
        <p:grpSp>
          <p:nvGrpSpPr>
            <p:cNvPr id="323" name="Google Shape;323;p30"/>
            <p:cNvGrpSpPr/>
            <p:nvPr/>
          </p:nvGrpSpPr>
          <p:grpSpPr>
            <a:xfrm>
              <a:off x="104750" y="206700"/>
              <a:ext cx="9077378" cy="342900"/>
              <a:chOff x="-25" y="0"/>
              <a:chExt cx="9182983" cy="342900"/>
            </a:xfrm>
          </p:grpSpPr>
          <p:sp>
            <p:nvSpPr>
              <p:cNvPr id="324" name="Google Shape;324;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30"/>
              <p:cNvGrpSpPr/>
              <p:nvPr/>
            </p:nvGrpSpPr>
            <p:grpSpPr>
              <a:xfrm>
                <a:off x="215975" y="111150"/>
                <a:ext cx="642950" cy="120600"/>
                <a:chOff x="215975" y="152625"/>
                <a:chExt cx="642950" cy="120600"/>
              </a:xfrm>
            </p:grpSpPr>
            <p:sp>
              <p:nvSpPr>
                <p:cNvPr id="326" name="Google Shape;326;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29" name="Google Shape;329;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30" name="Google Shape;330;p30"/>
          <p:cNvGrpSpPr/>
          <p:nvPr/>
        </p:nvGrpSpPr>
        <p:grpSpPr>
          <a:xfrm>
            <a:off x="157050" y="405675"/>
            <a:ext cx="8986935" cy="4747800"/>
            <a:chOff x="104746" y="204750"/>
            <a:chExt cx="8986935" cy="4747800"/>
          </a:xfrm>
        </p:grpSpPr>
        <p:grpSp>
          <p:nvGrpSpPr>
            <p:cNvPr id="331" name="Google Shape;331;p30"/>
            <p:cNvGrpSpPr/>
            <p:nvPr/>
          </p:nvGrpSpPr>
          <p:grpSpPr>
            <a:xfrm>
              <a:off x="104746" y="206700"/>
              <a:ext cx="8986935" cy="342900"/>
              <a:chOff x="-29" y="0"/>
              <a:chExt cx="9091487" cy="342900"/>
            </a:xfrm>
          </p:grpSpPr>
          <p:sp>
            <p:nvSpPr>
              <p:cNvPr id="332" name="Google Shape;332;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30"/>
              <p:cNvGrpSpPr/>
              <p:nvPr/>
            </p:nvGrpSpPr>
            <p:grpSpPr>
              <a:xfrm>
                <a:off x="215975" y="111150"/>
                <a:ext cx="642950" cy="120600"/>
                <a:chOff x="215975" y="152625"/>
                <a:chExt cx="642950" cy="120600"/>
              </a:xfrm>
            </p:grpSpPr>
            <p:sp>
              <p:nvSpPr>
                <p:cNvPr id="334" name="Google Shape;334;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37" name="Google Shape;337;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
        <p:nvSpPr>
          <p:cNvPr id="338" name="Google Shape;33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grpSp>
        <p:nvGrpSpPr>
          <p:cNvPr id="19" name="Google Shape;19;p4"/>
          <p:cNvGrpSpPr/>
          <p:nvPr/>
        </p:nvGrpSpPr>
        <p:grpSpPr>
          <a:xfrm>
            <a:off x="-25" y="0"/>
            <a:ext cx="9144020" cy="342900"/>
            <a:chOff x="-25" y="0"/>
            <a:chExt cx="9144020" cy="342900"/>
          </a:xfrm>
        </p:grpSpPr>
        <p:sp>
          <p:nvSpPr>
            <p:cNvPr id="20" name="Google Shape;20;p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4"/>
            <p:cNvGrpSpPr/>
            <p:nvPr/>
          </p:nvGrpSpPr>
          <p:grpSpPr>
            <a:xfrm>
              <a:off x="215975" y="111150"/>
              <a:ext cx="642950" cy="120600"/>
              <a:chOff x="215975" y="152625"/>
              <a:chExt cx="642950" cy="120600"/>
            </a:xfrm>
          </p:grpSpPr>
          <p:sp>
            <p:nvSpPr>
              <p:cNvPr id="22" name="Google Shape;22;p4"/>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Google Shape;25;p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6" name="Google Shape;26;p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7" name="Google Shape;27;p4"/>
          <p:cNvGrpSpPr/>
          <p:nvPr/>
        </p:nvGrpSpPr>
        <p:grpSpPr>
          <a:xfrm>
            <a:off x="66650" y="204750"/>
            <a:ext cx="9077378" cy="4938900"/>
            <a:chOff x="104750" y="204750"/>
            <a:chExt cx="9077378" cy="4938900"/>
          </a:xfrm>
        </p:grpSpPr>
        <p:grpSp>
          <p:nvGrpSpPr>
            <p:cNvPr id="28" name="Google Shape;28;p4"/>
            <p:cNvGrpSpPr/>
            <p:nvPr/>
          </p:nvGrpSpPr>
          <p:grpSpPr>
            <a:xfrm>
              <a:off x="104750" y="206700"/>
              <a:ext cx="9077378" cy="342900"/>
              <a:chOff x="-25" y="0"/>
              <a:chExt cx="9182983" cy="342900"/>
            </a:xfrm>
          </p:grpSpPr>
          <p:sp>
            <p:nvSpPr>
              <p:cNvPr id="29" name="Google Shape;29;p4"/>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4"/>
              <p:cNvGrpSpPr/>
              <p:nvPr/>
            </p:nvGrpSpPr>
            <p:grpSpPr>
              <a:xfrm>
                <a:off x="215975" y="111150"/>
                <a:ext cx="642950" cy="120600"/>
                <a:chOff x="215975" y="152625"/>
                <a:chExt cx="642950" cy="120600"/>
              </a:xfrm>
            </p:grpSpPr>
            <p:sp>
              <p:nvSpPr>
                <p:cNvPr id="31" name="Google Shape;31;p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4" name="Google Shape;34;p4"/>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
        <p:nvSpPr>
          <p:cNvPr id="35" name="Google Shape;35;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 name="Google Shape;38;p5"/>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9" name="Google Shape;39;p5"/>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40" name="Google Shape;40;p5"/>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4" name="Google Shape;44;p6"/>
          <p:cNvGrpSpPr/>
          <p:nvPr/>
        </p:nvGrpSpPr>
        <p:grpSpPr>
          <a:xfrm>
            <a:off x="-25" y="0"/>
            <a:ext cx="9144020" cy="342900"/>
            <a:chOff x="-25" y="0"/>
            <a:chExt cx="9144020" cy="342900"/>
          </a:xfrm>
        </p:grpSpPr>
        <p:sp>
          <p:nvSpPr>
            <p:cNvPr id="45" name="Google Shape;45;p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215975" y="111150"/>
              <a:ext cx="642950" cy="120600"/>
              <a:chOff x="215975" y="152625"/>
              <a:chExt cx="642950" cy="120600"/>
            </a:xfrm>
          </p:grpSpPr>
          <p:sp>
            <p:nvSpPr>
              <p:cNvPr id="47" name="Google Shape;47;p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txBox="1">
            <a:spLocks noGrp="1"/>
          </p:cNvSpPr>
          <p:nvPr>
            <p:ph type="subTitle" idx="1"/>
          </p:nvPr>
        </p:nvSpPr>
        <p:spPr>
          <a:xfrm>
            <a:off x="714300" y="1806875"/>
            <a:ext cx="3789000" cy="269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sz="1400"/>
            </a:lvl1pPr>
            <a:lvl2pPr lvl="1" rtl="0">
              <a:lnSpc>
                <a:spcPct val="100000"/>
              </a:lnSpc>
              <a:spcBef>
                <a:spcPts val="0"/>
              </a:spcBef>
              <a:spcAft>
                <a:spcPts val="0"/>
              </a:spcAft>
              <a:buSzPts val="1300"/>
              <a:buAutoNum type="alphaLcPeriod"/>
              <a:defRPr/>
            </a:lvl2pPr>
            <a:lvl3pPr lvl="2" rtl="0">
              <a:lnSpc>
                <a:spcPct val="100000"/>
              </a:lnSpc>
              <a:spcBef>
                <a:spcPts val="0"/>
              </a:spcBef>
              <a:spcAft>
                <a:spcPts val="0"/>
              </a:spcAft>
              <a:buSzPts val="1300"/>
              <a:buAutoNum type="romanLcPeriod"/>
              <a:defRPr/>
            </a:lvl3pPr>
            <a:lvl4pPr lvl="3" rtl="0">
              <a:lnSpc>
                <a:spcPct val="100000"/>
              </a:lnSpc>
              <a:spcBef>
                <a:spcPts val="0"/>
              </a:spcBef>
              <a:spcAft>
                <a:spcPts val="0"/>
              </a:spcAft>
              <a:buSzPts val="1300"/>
              <a:buAutoNum type="arabicPeriod"/>
              <a:defRPr/>
            </a:lvl4pPr>
            <a:lvl5pPr lvl="4" rtl="0">
              <a:lnSpc>
                <a:spcPct val="100000"/>
              </a:lnSpc>
              <a:spcBef>
                <a:spcPts val="0"/>
              </a:spcBef>
              <a:spcAft>
                <a:spcPts val="0"/>
              </a:spcAft>
              <a:buSzPts val="1300"/>
              <a:buAutoNum type="alphaLcPeriod"/>
              <a:defRPr/>
            </a:lvl5pPr>
            <a:lvl6pPr lvl="5" rtl="0">
              <a:lnSpc>
                <a:spcPct val="100000"/>
              </a:lnSpc>
              <a:spcBef>
                <a:spcPts val="0"/>
              </a:spcBef>
              <a:spcAft>
                <a:spcPts val="0"/>
              </a:spcAft>
              <a:buSzPts val="1300"/>
              <a:buAutoNum type="romanLcPeriod"/>
              <a:defRPr/>
            </a:lvl6pPr>
            <a:lvl7pPr lvl="6" rtl="0">
              <a:lnSpc>
                <a:spcPct val="100000"/>
              </a:lnSpc>
              <a:spcBef>
                <a:spcPts val="0"/>
              </a:spcBef>
              <a:spcAft>
                <a:spcPts val="0"/>
              </a:spcAft>
              <a:buSzPts val="1300"/>
              <a:buAutoNum type="arabicPeriod"/>
              <a:defRPr/>
            </a:lvl7pPr>
            <a:lvl8pPr lvl="7" rtl="0">
              <a:lnSpc>
                <a:spcPct val="100000"/>
              </a:lnSpc>
              <a:spcBef>
                <a:spcPts val="0"/>
              </a:spcBef>
              <a:spcAft>
                <a:spcPts val="0"/>
              </a:spcAft>
              <a:buSzPts val="1300"/>
              <a:buAutoNum type="alphaLcPeriod"/>
              <a:defRPr/>
            </a:lvl8pPr>
            <a:lvl9pPr lvl="8" rtl="0">
              <a:lnSpc>
                <a:spcPct val="100000"/>
              </a:lnSpc>
              <a:spcBef>
                <a:spcPts val="0"/>
              </a:spcBef>
              <a:spcAft>
                <a:spcPts val="0"/>
              </a:spcAft>
              <a:buSzPts val="1300"/>
              <a:buAutoNum type="romanLcPeriod"/>
              <a:defRPr/>
            </a:lvl9pPr>
          </a:lstStyle>
          <a:p>
            <a:endParaRPr/>
          </a:p>
        </p:txBody>
      </p:sp>
      <p:sp>
        <p:nvSpPr>
          <p:cNvPr id="53" name="Google Shape;53;p7"/>
          <p:cNvSpPr txBox="1">
            <a:spLocks noGrp="1"/>
          </p:cNvSpPr>
          <p:nvPr>
            <p:ph type="title"/>
          </p:nvPr>
        </p:nvSpPr>
        <p:spPr>
          <a:xfrm>
            <a:off x="714300" y="1068850"/>
            <a:ext cx="30021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 name="Google Shape;54;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2321475" y="2020138"/>
            <a:ext cx="4041000" cy="179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7" name="Google Shape;57;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0" name="Google Shape;60;p9"/>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61" name="Google Shape;61;p9"/>
          <p:cNvGrpSpPr/>
          <p:nvPr/>
        </p:nvGrpSpPr>
        <p:grpSpPr>
          <a:xfrm>
            <a:off x="-25" y="0"/>
            <a:ext cx="9144020" cy="342900"/>
            <a:chOff x="-25" y="0"/>
            <a:chExt cx="9144020" cy="342900"/>
          </a:xfrm>
        </p:grpSpPr>
        <p:sp>
          <p:nvSpPr>
            <p:cNvPr id="62" name="Google Shape;62;p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 name="Google Shape;67;p9"/>
          <p:cNvGrpSpPr/>
          <p:nvPr/>
        </p:nvGrpSpPr>
        <p:grpSpPr>
          <a:xfrm>
            <a:off x="66650" y="204750"/>
            <a:ext cx="9077378" cy="4938900"/>
            <a:chOff x="104750" y="204750"/>
            <a:chExt cx="9077378" cy="4938900"/>
          </a:xfrm>
        </p:grpSpPr>
        <p:grpSp>
          <p:nvGrpSpPr>
            <p:cNvPr id="68" name="Google Shape;68;p9"/>
            <p:cNvGrpSpPr/>
            <p:nvPr/>
          </p:nvGrpSpPr>
          <p:grpSpPr>
            <a:xfrm>
              <a:off x="104750" y="206700"/>
              <a:ext cx="9077378" cy="342900"/>
              <a:chOff x="-25" y="0"/>
              <a:chExt cx="9182983" cy="342900"/>
            </a:xfrm>
          </p:grpSpPr>
          <p:sp>
            <p:nvSpPr>
              <p:cNvPr id="69" name="Google Shape;69;p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215975" y="111150"/>
                <a:ext cx="642950" cy="120600"/>
                <a:chOff x="215975" y="152625"/>
                <a:chExt cx="642950" cy="120600"/>
              </a:xfrm>
            </p:grpSpPr>
            <p:sp>
              <p:nvSpPr>
                <p:cNvPr id="71" name="Google Shape;71;p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74" name="Google Shape;74;p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
        <p:nvSpPr>
          <p:cNvPr id="75" name="Google Shape;75;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4139225" y="3145613"/>
            <a:ext cx="4290900" cy="11733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8" name="Google Shape;78;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ctrTitle"/>
          </p:nvPr>
        </p:nvSpPr>
        <p:spPr>
          <a:xfrm>
            <a:off x="139425" y="1780771"/>
            <a:ext cx="8850600" cy="7068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700" b="1">
                <a:solidFill>
                  <a:srgbClr val="E69138"/>
                </a:solidFill>
                <a:latin typeface="Fira Sans Extra Condensed"/>
                <a:ea typeface="Fira Sans Extra Condensed"/>
                <a:cs typeface="Fira Sans Extra Condensed"/>
                <a:sym typeface="Fira Sans Extra Condensed"/>
              </a:rPr>
              <a:t>ỨNG DỤNG HỖ TRỢ QUẢN LÝ QUÁN CÀ PHÊ</a:t>
            </a:r>
            <a:endParaRPr sz="3700" b="1">
              <a:solidFill>
                <a:srgbClr val="E69138"/>
              </a:solidFill>
              <a:latin typeface="Fira Sans Extra Condensed"/>
              <a:ea typeface="Fira Sans Extra Condensed"/>
              <a:cs typeface="Fira Sans Extra Condensed"/>
              <a:sym typeface="Fira Sans Extra Condensed"/>
            </a:endParaRPr>
          </a:p>
        </p:txBody>
      </p:sp>
      <p:sp>
        <p:nvSpPr>
          <p:cNvPr id="344" name="Google Shape;344;p31"/>
          <p:cNvSpPr txBox="1">
            <a:spLocks noGrp="1"/>
          </p:cNvSpPr>
          <p:nvPr>
            <p:ph type="subTitle" idx="1"/>
          </p:nvPr>
        </p:nvSpPr>
        <p:spPr>
          <a:xfrm>
            <a:off x="1988475" y="425850"/>
            <a:ext cx="5207700" cy="47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b="1">
                <a:solidFill>
                  <a:srgbClr val="000000"/>
                </a:solidFill>
                <a:latin typeface="Fira Sans Extra Condensed"/>
                <a:ea typeface="Fira Sans Extra Condensed"/>
                <a:cs typeface="Fira Sans Extra Condensed"/>
                <a:sym typeface="Fira Sans Extra Condensed"/>
              </a:rPr>
              <a:t>NHẬP MÔN CÔNG NGHỆ PHẦN MỀM - SE104.M11</a:t>
            </a:r>
            <a:endParaRPr sz="2000" b="1">
              <a:solidFill>
                <a:srgbClr val="000000"/>
              </a:solidFill>
            </a:endParaRPr>
          </a:p>
        </p:txBody>
      </p:sp>
      <p:sp>
        <p:nvSpPr>
          <p:cNvPr id="345" name="Google Shape;345;p31"/>
          <p:cNvSpPr txBox="1">
            <a:spLocks noGrp="1"/>
          </p:cNvSpPr>
          <p:nvPr>
            <p:ph type="subTitle" idx="1"/>
          </p:nvPr>
        </p:nvSpPr>
        <p:spPr>
          <a:xfrm>
            <a:off x="5325411" y="2933280"/>
            <a:ext cx="3420242" cy="203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rgbClr val="000000"/>
                </a:solidFill>
                <a:latin typeface="Fira Sans Extra Condensed"/>
                <a:ea typeface="Fira Sans Extra Condensed"/>
                <a:cs typeface="Fira Sans Extra Condensed"/>
                <a:sym typeface="Fira Sans Extra Condensed"/>
              </a:rPr>
              <a:t>Phạm Quang Vinh 	         19522526</a:t>
            </a:r>
            <a:endParaRPr sz="2000" b="1">
              <a:solidFill>
                <a:srgbClr val="000000"/>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2000" b="1">
                <a:solidFill>
                  <a:srgbClr val="000000"/>
                </a:solidFill>
                <a:latin typeface="Fira Sans Extra Condensed"/>
                <a:ea typeface="Fira Sans Extra Condensed"/>
                <a:cs typeface="Fira Sans Extra Condensed"/>
                <a:sym typeface="Fira Sans Extra Condensed"/>
              </a:rPr>
              <a:t>Huỳnh Đỗ Tấn Thành      19522227</a:t>
            </a:r>
            <a:endParaRPr sz="2000" b="1">
              <a:solidFill>
                <a:srgbClr val="000000"/>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2000" b="1">
                <a:solidFill>
                  <a:srgbClr val="000000"/>
                </a:solidFill>
                <a:latin typeface="Fira Sans Extra Condensed"/>
                <a:ea typeface="Fira Sans Extra Condensed"/>
                <a:cs typeface="Fira Sans Extra Condensed"/>
                <a:sym typeface="Fira Sans Extra Condensed"/>
              </a:rPr>
              <a:t>Nguyễn Minh Trí	         19522389</a:t>
            </a:r>
            <a:endParaRPr sz="2000" b="1">
              <a:solidFill>
                <a:srgbClr val="000000"/>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2000" b="1">
                <a:solidFill>
                  <a:srgbClr val="000000"/>
                </a:solidFill>
                <a:latin typeface="Fira Sans Extra Condensed"/>
                <a:ea typeface="Fira Sans Extra Condensed"/>
                <a:cs typeface="Fira Sans Extra Condensed"/>
                <a:sym typeface="Fira Sans Extra Condensed"/>
              </a:rPr>
              <a:t>Trương Xuân Linh	         19521759</a:t>
            </a:r>
            <a:endParaRPr sz="2000" b="1">
              <a:solidFill>
                <a:srgbClr val="000000"/>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2000" b="1">
                <a:solidFill>
                  <a:srgbClr val="000000"/>
                </a:solidFill>
                <a:latin typeface="Fira Sans Extra Condensed"/>
                <a:ea typeface="Fira Sans Extra Condensed"/>
                <a:cs typeface="Fira Sans Extra Condensed"/>
                <a:sym typeface="Fira Sans Extra Condensed"/>
              </a:rPr>
              <a:t>Hồ Trương Kha	         19521654</a:t>
            </a:r>
            <a:endParaRPr sz="2000" b="1">
              <a:solidFill>
                <a:srgbClr val="000000"/>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2000" b="1">
                <a:solidFill>
                  <a:srgbClr val="000000"/>
                </a:solidFill>
                <a:latin typeface="Fira Sans Extra Condensed"/>
                <a:ea typeface="Fira Sans Extra Condensed"/>
                <a:cs typeface="Fira Sans Extra Condensed"/>
                <a:sym typeface="Fira Sans Extra Condensed"/>
              </a:rPr>
              <a:t>Võ Tá Lâm	         19521744</a:t>
            </a:r>
            <a:endParaRPr sz="2000" b="1">
              <a:solidFill>
                <a:srgbClr val="000000"/>
              </a:solidFill>
              <a:latin typeface="Fira Sans Extra Condensed"/>
              <a:ea typeface="Fira Sans Extra Condensed"/>
              <a:cs typeface="Fira Sans Extra Condensed"/>
              <a:sym typeface="Fira Sans Extra Condensed"/>
            </a:endParaRPr>
          </a:p>
        </p:txBody>
      </p:sp>
      <p:sp>
        <p:nvSpPr>
          <p:cNvPr id="346" name="Google Shape;346;p31"/>
          <p:cNvSpPr txBox="1">
            <a:spLocks noGrp="1"/>
          </p:cNvSpPr>
          <p:nvPr>
            <p:ph type="subTitle" idx="1"/>
          </p:nvPr>
        </p:nvSpPr>
        <p:spPr>
          <a:xfrm>
            <a:off x="795325" y="3507450"/>
            <a:ext cx="2892600" cy="47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000000"/>
                </a:solidFill>
                <a:latin typeface="Fira Sans Extra Condensed"/>
                <a:ea typeface="Fira Sans Extra Condensed"/>
                <a:cs typeface="Fira Sans Extra Condensed"/>
                <a:sym typeface="Fira Sans Extra Condensed"/>
              </a:rPr>
              <a:t>GVHD: Võ Tấn Khoa </a:t>
            </a:r>
            <a:endParaRPr sz="2000" b="1">
              <a:solidFill>
                <a:srgbClr val="000000"/>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sz="2000" b="1">
              <a:latin typeface="Fira Sans Extra Condensed"/>
              <a:ea typeface="Fira Sans Extra Condensed"/>
              <a:cs typeface="Fira Sans Extra Condensed"/>
              <a:sym typeface="Fira Sans Extra Condensed"/>
            </a:endParaRPr>
          </a:p>
        </p:txBody>
      </p:sp>
      <p:sp>
        <p:nvSpPr>
          <p:cNvPr id="347" name="Google Shape;347;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
        <p:nvSpPr>
          <p:cNvPr id="348" name="Google Shape;348;p31"/>
          <p:cNvSpPr txBox="1">
            <a:spLocks noGrp="1"/>
          </p:cNvSpPr>
          <p:nvPr>
            <p:ph type="subTitle" idx="1"/>
          </p:nvPr>
        </p:nvSpPr>
        <p:spPr>
          <a:xfrm>
            <a:off x="1688425" y="152400"/>
            <a:ext cx="5637900" cy="47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b="1">
                <a:solidFill>
                  <a:srgbClr val="000000"/>
                </a:solidFill>
                <a:latin typeface="Fira Sans Extra Condensed"/>
                <a:ea typeface="Fira Sans Extra Condensed"/>
                <a:cs typeface="Fira Sans Extra Condensed"/>
                <a:sym typeface="Fira Sans Extra Condensed"/>
              </a:rPr>
              <a:t>TRƯỜNG ĐH CÔNG NGHỆ THÔNG TIN - ĐHQG TP.HCM</a:t>
            </a:r>
            <a:endParaRPr sz="1600" b="1">
              <a:solidFill>
                <a:srgbClr val="000000"/>
              </a:solidFill>
            </a:endParaRPr>
          </a:p>
        </p:txBody>
      </p:sp>
      <p:pic>
        <p:nvPicPr>
          <p:cNvPr id="349" name="Google Shape;349;p31"/>
          <p:cNvPicPr preferRelativeResize="0"/>
          <p:nvPr/>
        </p:nvPicPr>
        <p:blipFill>
          <a:blip r:embed="rId3">
            <a:alphaModFix/>
          </a:blip>
          <a:stretch>
            <a:fillRect/>
          </a:stretch>
        </p:blipFill>
        <p:spPr>
          <a:xfrm>
            <a:off x="63225" y="152400"/>
            <a:ext cx="1160461" cy="647700"/>
          </a:xfrm>
          <a:prstGeom prst="rect">
            <a:avLst/>
          </a:prstGeom>
          <a:noFill/>
          <a:ln>
            <a:noFill/>
          </a:ln>
        </p:spPr>
      </p:pic>
      <p:pic>
        <p:nvPicPr>
          <p:cNvPr id="350" name="Google Shape;350;p31"/>
          <p:cNvPicPr preferRelativeResize="0"/>
          <p:nvPr/>
        </p:nvPicPr>
        <p:blipFill>
          <a:blip r:embed="rId4">
            <a:alphaModFix/>
          </a:blip>
          <a:stretch>
            <a:fillRect/>
          </a:stretch>
        </p:blipFill>
        <p:spPr>
          <a:xfrm>
            <a:off x="1299875" y="112000"/>
            <a:ext cx="647698" cy="647698"/>
          </a:xfrm>
          <a:prstGeom prst="rect">
            <a:avLst/>
          </a:prstGeom>
          <a:noFill/>
          <a:ln>
            <a:noFill/>
          </a:ln>
        </p:spPr>
      </p:pic>
      <p:sp>
        <p:nvSpPr>
          <p:cNvPr id="351" name="Google Shape;351;p31"/>
          <p:cNvSpPr txBox="1">
            <a:spLocks noGrp="1"/>
          </p:cNvSpPr>
          <p:nvPr>
            <p:ph type="subTitle" idx="1"/>
          </p:nvPr>
        </p:nvSpPr>
        <p:spPr>
          <a:xfrm>
            <a:off x="1968150" y="1291191"/>
            <a:ext cx="5207700" cy="47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b="1">
                <a:solidFill>
                  <a:srgbClr val="000000"/>
                </a:solidFill>
                <a:latin typeface="Fira Sans Extra Condensed"/>
                <a:ea typeface="Fira Sans Extra Condensed"/>
                <a:cs typeface="Fira Sans Extra Condensed"/>
                <a:sym typeface="Fira Sans Extra Condensed"/>
              </a:rPr>
              <a:t>BÁO CÁO ĐỒ ÁN CUỐI KỲ</a:t>
            </a:r>
            <a:endParaRPr sz="2800" b="1">
              <a:solidFill>
                <a:srgbClr val="000000"/>
              </a:solidFill>
            </a:endParaRPr>
          </a:p>
        </p:txBody>
      </p:sp>
      <p:sp>
        <p:nvSpPr>
          <p:cNvPr id="352" name="Google Shape;352;p31"/>
          <p:cNvSpPr txBox="1">
            <a:spLocks noGrp="1"/>
          </p:cNvSpPr>
          <p:nvPr>
            <p:ph type="subTitle" idx="1"/>
          </p:nvPr>
        </p:nvSpPr>
        <p:spPr>
          <a:xfrm>
            <a:off x="1968150" y="2288232"/>
            <a:ext cx="5207700" cy="47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b="1">
                <a:solidFill>
                  <a:srgbClr val="000000"/>
                </a:solidFill>
                <a:latin typeface="Fira Sans Extra Condensed"/>
                <a:ea typeface="Fira Sans Extra Condensed"/>
                <a:cs typeface="Fira Sans Extra Condensed"/>
                <a:sym typeface="Fira Sans Extra Condensed"/>
              </a:rPr>
              <a:t>NHÓM 10</a:t>
            </a:r>
            <a:endParaRPr sz="2800" b="1">
              <a:solidFill>
                <a:srgbClr val="000000"/>
              </a:solidFill>
            </a:endParaRPr>
          </a:p>
        </p:txBody>
      </p:sp>
      <p:pic>
        <p:nvPicPr>
          <p:cNvPr id="353" name="Google Shape;353;p31"/>
          <p:cNvPicPr preferRelativeResize="0"/>
          <p:nvPr/>
        </p:nvPicPr>
        <p:blipFill rotWithShape="1">
          <a:blip r:embed="rId5">
            <a:alphaModFix/>
          </a:blip>
          <a:srcRect t="12531" b="11289"/>
          <a:stretch/>
        </p:blipFill>
        <p:spPr>
          <a:xfrm>
            <a:off x="7714875" y="72650"/>
            <a:ext cx="1102101" cy="829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446" name="Google Shape;446;p40"/>
          <p:cNvSpPr txBox="1">
            <a:spLocks noGrp="1"/>
          </p:cNvSpPr>
          <p:nvPr>
            <p:ph type="title"/>
          </p:nvPr>
        </p:nvSpPr>
        <p:spPr>
          <a:xfrm>
            <a:off x="-133350" y="10035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lt1"/>
                </a:solidFill>
                <a:latin typeface="Arial"/>
                <a:ea typeface="Arial"/>
                <a:cs typeface="Arial"/>
                <a:sym typeface="Arial"/>
              </a:rPr>
              <a:t>CHƯƠNG II: KHẢO SÁT HIỆN TRẠNG</a:t>
            </a:r>
            <a:endParaRPr sz="2000" b="1">
              <a:solidFill>
                <a:schemeClr val="lt1"/>
              </a:solidFill>
            </a:endParaRPr>
          </a:p>
        </p:txBody>
      </p:sp>
      <p:sp>
        <p:nvSpPr>
          <p:cNvPr id="447" name="Google Shape;447;p40"/>
          <p:cNvSpPr txBox="1">
            <a:spLocks noGrp="1"/>
          </p:cNvSpPr>
          <p:nvPr>
            <p:ph type="title"/>
          </p:nvPr>
        </p:nvSpPr>
        <p:spPr>
          <a:xfrm>
            <a:off x="3113250" y="570600"/>
            <a:ext cx="2917500" cy="43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t>KẾT QUẢ KHẢO SÁT</a:t>
            </a:r>
            <a:endParaRPr sz="1800" b="1"/>
          </a:p>
        </p:txBody>
      </p:sp>
      <p:sp>
        <p:nvSpPr>
          <p:cNvPr id="448" name="Google Shape;448;p40"/>
          <p:cNvSpPr txBox="1">
            <a:spLocks noGrp="1"/>
          </p:cNvSpPr>
          <p:nvPr>
            <p:ph type="title"/>
          </p:nvPr>
        </p:nvSpPr>
        <p:spPr>
          <a:xfrm>
            <a:off x="1509600" y="1097650"/>
            <a:ext cx="6124800" cy="3652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1200"/>
              </a:spcBef>
              <a:spcAft>
                <a:spcPts val="0"/>
              </a:spcAft>
              <a:buNone/>
            </a:pPr>
            <a:r>
              <a:rPr lang="en" sz="1700" b="1">
                <a:solidFill>
                  <a:schemeClr val="lt2"/>
                </a:solidFill>
              </a:rPr>
              <a:t>Quy trình Nhập nguyên liệu</a:t>
            </a:r>
            <a:endParaRPr sz="1500">
              <a:solidFill>
                <a:srgbClr val="000000"/>
              </a:solidFill>
            </a:endParaRPr>
          </a:p>
          <a:p>
            <a:pPr marL="0" lvl="0" indent="0" algn="just" rtl="0">
              <a:lnSpc>
                <a:spcPct val="100000"/>
              </a:lnSpc>
              <a:spcBef>
                <a:spcPts val="1200"/>
              </a:spcBef>
              <a:spcAft>
                <a:spcPts val="0"/>
              </a:spcAft>
              <a:buNone/>
            </a:pPr>
            <a:r>
              <a:rPr lang="en" sz="1700">
                <a:solidFill>
                  <a:srgbClr val="000000"/>
                </a:solidFill>
              </a:rPr>
              <a:t>Cuối buổi quản lý thống kê lại hóa đơn, nguyên liệu còn lại.</a:t>
            </a:r>
            <a:endParaRPr sz="1700">
              <a:solidFill>
                <a:srgbClr val="000000"/>
              </a:solidFill>
            </a:endParaRPr>
          </a:p>
          <a:p>
            <a:pPr marL="0" lvl="0" indent="0" algn="just" rtl="0">
              <a:lnSpc>
                <a:spcPct val="100000"/>
              </a:lnSpc>
              <a:spcBef>
                <a:spcPts val="1200"/>
              </a:spcBef>
              <a:spcAft>
                <a:spcPts val="0"/>
              </a:spcAft>
              <a:buNone/>
            </a:pPr>
            <a:r>
              <a:rPr lang="en" sz="1700">
                <a:solidFill>
                  <a:srgbClr val="000000"/>
                </a:solidFill>
              </a:rPr>
              <a:t>Tính toán lượng nguyên liệu cho ngày làm việc hôm sau.</a:t>
            </a:r>
            <a:endParaRPr sz="1700">
              <a:solidFill>
                <a:srgbClr val="000000"/>
              </a:solidFill>
            </a:endParaRPr>
          </a:p>
          <a:p>
            <a:pPr marL="0" lvl="0" indent="0" algn="just" rtl="0">
              <a:lnSpc>
                <a:spcPct val="100000"/>
              </a:lnSpc>
              <a:spcBef>
                <a:spcPts val="1200"/>
              </a:spcBef>
              <a:spcAft>
                <a:spcPts val="0"/>
              </a:spcAft>
              <a:buNone/>
            </a:pPr>
            <a:r>
              <a:rPr lang="en" sz="1700">
                <a:solidFill>
                  <a:srgbClr val="000000"/>
                </a:solidFill>
              </a:rPr>
              <a:t>Lên danh sách số lượng nguyên liệu cần nhập.</a:t>
            </a:r>
            <a:endParaRPr sz="1700">
              <a:solidFill>
                <a:srgbClr val="000000"/>
              </a:solidFill>
            </a:endParaRPr>
          </a:p>
          <a:p>
            <a:pPr marL="0" lvl="0" indent="0" algn="just" rtl="0">
              <a:lnSpc>
                <a:spcPct val="100000"/>
              </a:lnSpc>
              <a:spcBef>
                <a:spcPts val="1200"/>
              </a:spcBef>
              <a:spcAft>
                <a:spcPts val="0"/>
              </a:spcAft>
              <a:buNone/>
            </a:pPr>
            <a:r>
              <a:rPr lang="en" sz="1700">
                <a:solidFill>
                  <a:srgbClr val="000000"/>
                </a:solidFill>
              </a:rPr>
              <a:t>Liên hệ nhà cung cấp.</a:t>
            </a:r>
            <a:endParaRPr sz="1700">
              <a:solidFill>
                <a:srgbClr val="000000"/>
              </a:solidFill>
            </a:endParaRPr>
          </a:p>
          <a:p>
            <a:pPr marL="0" lvl="0" indent="0" algn="just" rtl="0">
              <a:lnSpc>
                <a:spcPct val="100000"/>
              </a:lnSpc>
              <a:spcBef>
                <a:spcPts val="1200"/>
              </a:spcBef>
              <a:spcAft>
                <a:spcPts val="0"/>
              </a:spcAft>
              <a:buNone/>
            </a:pPr>
            <a:r>
              <a:rPr lang="en" sz="1700">
                <a:solidFill>
                  <a:srgbClr val="000000"/>
                </a:solidFill>
              </a:rPr>
              <a:t>Nhân viên quản lý kho nhập nguyên liệu, ghi nhận thông tin:</a:t>
            </a:r>
            <a:endParaRPr sz="1700">
              <a:solidFill>
                <a:srgbClr val="000000"/>
              </a:solidFill>
            </a:endParaRPr>
          </a:p>
          <a:p>
            <a:pPr marL="457200" lvl="0" indent="-336550" algn="just" rtl="0">
              <a:lnSpc>
                <a:spcPct val="100000"/>
              </a:lnSpc>
              <a:spcBef>
                <a:spcPts val="1200"/>
              </a:spcBef>
              <a:spcAft>
                <a:spcPts val="0"/>
              </a:spcAft>
              <a:buClr>
                <a:srgbClr val="000000"/>
              </a:buClr>
              <a:buSzPts val="1700"/>
              <a:buChar char="-"/>
            </a:pPr>
            <a:r>
              <a:rPr lang="en" sz="1700">
                <a:solidFill>
                  <a:srgbClr val="000000"/>
                </a:solidFill>
              </a:rPr>
              <a:t>Tên nhà cung cấp.	</a:t>
            </a:r>
            <a:r>
              <a:rPr lang="vi-VN" sz="1700">
                <a:solidFill>
                  <a:srgbClr val="000000"/>
                </a:solidFill>
              </a:rPr>
              <a:t>           </a:t>
            </a:r>
            <a:r>
              <a:rPr lang="en" sz="1700">
                <a:solidFill>
                  <a:srgbClr val="000000"/>
                </a:solidFill>
              </a:rPr>
              <a:t>-</a:t>
            </a:r>
            <a:r>
              <a:rPr lang="vi-VN" sz="1700">
                <a:solidFill>
                  <a:srgbClr val="000000"/>
                </a:solidFill>
              </a:rPr>
              <a:t>    </a:t>
            </a:r>
            <a:r>
              <a:rPr lang="en" sz="1700">
                <a:solidFill>
                  <a:srgbClr val="000000"/>
                </a:solidFill>
              </a:rPr>
              <a:t>Số lượng nhập.</a:t>
            </a:r>
            <a:endParaRPr sz="1700">
              <a:solidFill>
                <a:srgbClr val="000000"/>
              </a:solidFill>
            </a:endParaRPr>
          </a:p>
          <a:p>
            <a:pPr marL="457200" lvl="0" indent="-336550" algn="just" rtl="0">
              <a:lnSpc>
                <a:spcPct val="100000"/>
              </a:lnSpc>
              <a:spcBef>
                <a:spcPts val="0"/>
              </a:spcBef>
              <a:spcAft>
                <a:spcPts val="0"/>
              </a:spcAft>
              <a:buClr>
                <a:srgbClr val="000000"/>
              </a:buClr>
              <a:buSzPts val="1700"/>
              <a:buChar char="-"/>
            </a:pPr>
            <a:r>
              <a:rPr lang="en" sz="1700">
                <a:solidFill>
                  <a:srgbClr val="000000"/>
                </a:solidFill>
              </a:rPr>
              <a:t>Tên nguyên liệu 	</a:t>
            </a:r>
            <a:r>
              <a:rPr lang="vi-VN" sz="1700">
                <a:solidFill>
                  <a:srgbClr val="000000"/>
                </a:solidFill>
              </a:rPr>
              <a:t>           </a:t>
            </a:r>
            <a:r>
              <a:rPr lang="en" sz="1700">
                <a:solidFill>
                  <a:srgbClr val="000000"/>
                </a:solidFill>
              </a:rPr>
              <a:t>-</a:t>
            </a:r>
            <a:r>
              <a:rPr lang="vi-VN" sz="1700">
                <a:solidFill>
                  <a:srgbClr val="000000"/>
                </a:solidFill>
              </a:rPr>
              <a:t>    </a:t>
            </a:r>
            <a:r>
              <a:rPr lang="en" sz="1700">
                <a:solidFill>
                  <a:srgbClr val="000000"/>
                </a:solidFill>
              </a:rPr>
              <a:t>Số tiền nhập.</a:t>
            </a:r>
            <a:endParaRPr sz="1700">
              <a:solidFill>
                <a:srgbClr val="000000"/>
              </a:solidFill>
            </a:endParaRPr>
          </a:p>
          <a:p>
            <a:pPr marL="457200" lvl="0" indent="-336550" algn="just" rtl="0">
              <a:lnSpc>
                <a:spcPct val="100000"/>
              </a:lnSpc>
              <a:spcBef>
                <a:spcPts val="0"/>
              </a:spcBef>
              <a:spcAft>
                <a:spcPts val="0"/>
              </a:spcAft>
              <a:buClr>
                <a:srgbClr val="000000"/>
              </a:buClr>
              <a:buSzPts val="1700"/>
              <a:buChar char="-"/>
            </a:pPr>
            <a:r>
              <a:rPr lang="en" sz="1700">
                <a:solidFill>
                  <a:srgbClr val="000000"/>
                </a:solidFill>
              </a:rPr>
              <a:t>Ngày </a:t>
            </a:r>
            <a:r>
              <a:rPr lang="vi-VN" sz="1700">
                <a:solidFill>
                  <a:srgbClr val="000000"/>
                </a:solidFill>
              </a:rPr>
              <a:t>nhập.</a:t>
            </a:r>
            <a:endParaRPr sz="17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454" name="Google Shape;454;p41"/>
          <p:cNvSpPr txBox="1">
            <a:spLocks noGrp="1"/>
          </p:cNvSpPr>
          <p:nvPr>
            <p:ph type="title"/>
          </p:nvPr>
        </p:nvSpPr>
        <p:spPr>
          <a:xfrm>
            <a:off x="-133350" y="10035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lt1"/>
                </a:solidFill>
                <a:latin typeface="Arial"/>
                <a:ea typeface="Arial"/>
                <a:cs typeface="Arial"/>
                <a:sym typeface="Arial"/>
              </a:rPr>
              <a:t>CHƯƠNG II: KHẢO SÁT HIỆN TRẠNG</a:t>
            </a:r>
            <a:endParaRPr sz="2000" b="1">
              <a:solidFill>
                <a:schemeClr val="lt1"/>
              </a:solidFill>
            </a:endParaRPr>
          </a:p>
        </p:txBody>
      </p:sp>
      <p:sp>
        <p:nvSpPr>
          <p:cNvPr id="455" name="Google Shape;455;p41"/>
          <p:cNvSpPr txBox="1">
            <a:spLocks noGrp="1"/>
          </p:cNvSpPr>
          <p:nvPr>
            <p:ph type="title"/>
          </p:nvPr>
        </p:nvSpPr>
        <p:spPr>
          <a:xfrm>
            <a:off x="3113250" y="570600"/>
            <a:ext cx="2917500" cy="43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t>PHÂN LOẠI YÊU CẦU</a:t>
            </a:r>
            <a:endParaRPr sz="1800" b="1"/>
          </a:p>
        </p:txBody>
      </p:sp>
      <p:sp>
        <p:nvSpPr>
          <p:cNvPr id="456" name="Google Shape;456;p41"/>
          <p:cNvSpPr txBox="1">
            <a:spLocks noGrp="1"/>
          </p:cNvSpPr>
          <p:nvPr>
            <p:ph type="title"/>
          </p:nvPr>
        </p:nvSpPr>
        <p:spPr>
          <a:xfrm>
            <a:off x="285950" y="1391800"/>
            <a:ext cx="4226700" cy="29409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700" b="1">
                <a:solidFill>
                  <a:schemeClr val="lt2"/>
                </a:solidFill>
              </a:rPr>
              <a:t>Yêu cầu chức năng:</a:t>
            </a:r>
            <a:endParaRPr sz="1700" b="1">
              <a:solidFill>
                <a:schemeClr val="lt2"/>
              </a:solidFill>
            </a:endParaRPr>
          </a:p>
          <a:p>
            <a:pPr marL="457200" lvl="0" indent="-336550" algn="just" rtl="0">
              <a:lnSpc>
                <a:spcPct val="115000"/>
              </a:lnSpc>
              <a:spcBef>
                <a:spcPts val="1200"/>
              </a:spcBef>
              <a:spcAft>
                <a:spcPts val="0"/>
              </a:spcAft>
              <a:buClr>
                <a:srgbClr val="000000"/>
              </a:buClr>
              <a:buSzPts val="1700"/>
              <a:buChar char="-"/>
            </a:pPr>
            <a:r>
              <a:rPr lang="en" sz="1700" b="1">
                <a:solidFill>
                  <a:srgbClr val="000000"/>
                </a:solidFill>
              </a:rPr>
              <a:t>Chức năng bán hàng.</a:t>
            </a:r>
            <a:endParaRPr sz="1700" b="1">
              <a:solidFill>
                <a:srgbClr val="000000"/>
              </a:solidFill>
            </a:endParaRPr>
          </a:p>
          <a:p>
            <a:pPr marL="457200" lvl="0" indent="-336550" algn="just" rtl="0">
              <a:lnSpc>
                <a:spcPct val="115000"/>
              </a:lnSpc>
              <a:spcBef>
                <a:spcPts val="0"/>
              </a:spcBef>
              <a:spcAft>
                <a:spcPts val="0"/>
              </a:spcAft>
              <a:buClr>
                <a:srgbClr val="000000"/>
              </a:buClr>
              <a:buSzPts val="1700"/>
              <a:buChar char="-"/>
            </a:pPr>
            <a:r>
              <a:rPr lang="en" sz="1700" b="1">
                <a:solidFill>
                  <a:srgbClr val="000000"/>
                </a:solidFill>
              </a:rPr>
              <a:t>Chức năng quản lý (món, bàn, khách hàng, nhân viên)</a:t>
            </a:r>
            <a:endParaRPr sz="1700" b="1">
              <a:solidFill>
                <a:srgbClr val="000000"/>
              </a:solidFill>
            </a:endParaRPr>
          </a:p>
          <a:p>
            <a:pPr marL="457200" lvl="0" indent="-336550" algn="just" rtl="0">
              <a:lnSpc>
                <a:spcPct val="115000"/>
              </a:lnSpc>
              <a:spcBef>
                <a:spcPts val="0"/>
              </a:spcBef>
              <a:spcAft>
                <a:spcPts val="0"/>
              </a:spcAft>
              <a:buClr>
                <a:srgbClr val="000000"/>
              </a:buClr>
              <a:buSzPts val="1700"/>
              <a:buChar char="-"/>
            </a:pPr>
            <a:r>
              <a:rPr lang="en" sz="1700" b="1">
                <a:solidFill>
                  <a:srgbClr val="000000"/>
                </a:solidFill>
              </a:rPr>
              <a:t>Chức năng thống kê.</a:t>
            </a:r>
            <a:endParaRPr sz="1700" b="1">
              <a:solidFill>
                <a:srgbClr val="000000"/>
              </a:solidFill>
            </a:endParaRPr>
          </a:p>
          <a:p>
            <a:pPr marL="457200" lvl="0" indent="-336550" algn="just" rtl="0">
              <a:lnSpc>
                <a:spcPct val="115000"/>
              </a:lnSpc>
              <a:spcBef>
                <a:spcPts val="0"/>
              </a:spcBef>
              <a:spcAft>
                <a:spcPts val="0"/>
              </a:spcAft>
              <a:buClr>
                <a:srgbClr val="000000"/>
              </a:buClr>
              <a:buSzPts val="1700"/>
              <a:buChar char="-"/>
            </a:pPr>
            <a:r>
              <a:rPr lang="en" sz="1700" b="1">
                <a:solidFill>
                  <a:srgbClr val="000000"/>
                </a:solidFill>
              </a:rPr>
              <a:t>Hệ thống có phân quyền cho các loại nhân viên.</a:t>
            </a:r>
            <a:endParaRPr sz="1700" b="1">
              <a:solidFill>
                <a:srgbClr val="000000"/>
              </a:solidFill>
            </a:endParaRPr>
          </a:p>
          <a:p>
            <a:pPr marL="457200" lvl="0" indent="-336550" algn="just" rtl="0">
              <a:lnSpc>
                <a:spcPct val="115000"/>
              </a:lnSpc>
              <a:spcBef>
                <a:spcPts val="0"/>
              </a:spcBef>
              <a:spcAft>
                <a:spcPts val="0"/>
              </a:spcAft>
              <a:buClr>
                <a:srgbClr val="000000"/>
              </a:buClr>
              <a:buSzPts val="1700"/>
              <a:buChar char="-"/>
            </a:pPr>
            <a:r>
              <a:rPr lang="en" sz="1700" b="1">
                <a:solidFill>
                  <a:srgbClr val="000000"/>
                </a:solidFill>
              </a:rPr>
              <a:t>Chức năng quản lý kho và nguyên vật liệu </a:t>
            </a:r>
            <a:endParaRPr sz="1700" b="1">
              <a:solidFill>
                <a:srgbClr val="000000"/>
              </a:solidFill>
            </a:endParaRPr>
          </a:p>
        </p:txBody>
      </p:sp>
      <p:sp>
        <p:nvSpPr>
          <p:cNvPr id="457" name="Google Shape;457;p41"/>
          <p:cNvSpPr txBox="1">
            <a:spLocks noGrp="1"/>
          </p:cNvSpPr>
          <p:nvPr>
            <p:ph type="title"/>
          </p:nvPr>
        </p:nvSpPr>
        <p:spPr>
          <a:xfrm>
            <a:off x="4791300" y="1391800"/>
            <a:ext cx="4226700" cy="29409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700" b="1">
                <a:solidFill>
                  <a:schemeClr val="lt2"/>
                </a:solidFill>
              </a:rPr>
              <a:t>Yêu cầu phi chức năng:</a:t>
            </a:r>
            <a:endParaRPr sz="1700" b="1">
              <a:solidFill>
                <a:schemeClr val="lt2"/>
              </a:solidFill>
            </a:endParaRPr>
          </a:p>
          <a:p>
            <a:pPr marL="457200" lvl="0" indent="-336550" algn="just" rtl="0">
              <a:lnSpc>
                <a:spcPct val="115000"/>
              </a:lnSpc>
              <a:spcBef>
                <a:spcPts val="1200"/>
              </a:spcBef>
              <a:spcAft>
                <a:spcPts val="0"/>
              </a:spcAft>
              <a:buClr>
                <a:srgbClr val="000000"/>
              </a:buClr>
              <a:buSzPts val="1700"/>
              <a:buChar char="-"/>
            </a:pPr>
            <a:r>
              <a:rPr lang="en" sz="1700" b="1">
                <a:solidFill>
                  <a:srgbClr val="000000"/>
                </a:solidFill>
              </a:rPr>
              <a:t>Tốc độ xử lý nhanh tránh khách hàng chờ lâu.</a:t>
            </a:r>
            <a:endParaRPr sz="1700" b="1">
              <a:solidFill>
                <a:srgbClr val="000000"/>
              </a:solidFill>
            </a:endParaRPr>
          </a:p>
          <a:p>
            <a:pPr marL="457200" lvl="0" indent="-336550" algn="just" rtl="0">
              <a:lnSpc>
                <a:spcPct val="115000"/>
              </a:lnSpc>
              <a:spcBef>
                <a:spcPts val="0"/>
              </a:spcBef>
              <a:spcAft>
                <a:spcPts val="0"/>
              </a:spcAft>
              <a:buClr>
                <a:srgbClr val="000000"/>
              </a:buClr>
              <a:buSzPts val="1700"/>
              <a:buChar char="-"/>
            </a:pPr>
            <a:r>
              <a:rPr lang="en" sz="1700" b="1">
                <a:solidFill>
                  <a:srgbClr val="000000"/>
                </a:solidFill>
              </a:rPr>
              <a:t>Giao diện trực quan, dễ sử dụng.</a:t>
            </a:r>
            <a:endParaRPr sz="1700" b="1">
              <a:solidFill>
                <a:srgbClr val="000000"/>
              </a:solidFill>
            </a:endParaRPr>
          </a:p>
          <a:p>
            <a:pPr marL="457200" lvl="0" indent="-336550" algn="just" rtl="0">
              <a:lnSpc>
                <a:spcPct val="115000"/>
              </a:lnSpc>
              <a:spcBef>
                <a:spcPts val="0"/>
              </a:spcBef>
              <a:spcAft>
                <a:spcPts val="0"/>
              </a:spcAft>
              <a:buClr>
                <a:srgbClr val="000000"/>
              </a:buClr>
              <a:buSzPts val="1700"/>
              <a:buChar char="-"/>
            </a:pPr>
            <a:r>
              <a:rPr lang="en" sz="1700" b="1">
                <a:solidFill>
                  <a:srgbClr val="000000"/>
                </a:solidFill>
              </a:rPr>
              <a:t>Dễ sửa lỗi, bảo trì và nâng cấp.</a:t>
            </a:r>
            <a:endParaRPr sz="1700" b="1">
              <a:solidFill>
                <a:srgbClr val="000000"/>
              </a:solidFill>
            </a:endParaRPr>
          </a:p>
          <a:p>
            <a:pPr marL="457200" lvl="0" indent="-336550" algn="just" rtl="0">
              <a:lnSpc>
                <a:spcPct val="115000"/>
              </a:lnSpc>
              <a:spcBef>
                <a:spcPts val="0"/>
              </a:spcBef>
              <a:spcAft>
                <a:spcPts val="0"/>
              </a:spcAft>
              <a:buClr>
                <a:srgbClr val="000000"/>
              </a:buClr>
              <a:buSzPts val="1700"/>
              <a:buChar char="-"/>
            </a:pPr>
            <a:r>
              <a:rPr lang="en" sz="1700" b="1">
                <a:solidFill>
                  <a:srgbClr val="000000"/>
                </a:solidFill>
              </a:rPr>
              <a:t>Quyền nhân viên phải rõ ràng </a:t>
            </a:r>
            <a:endParaRPr sz="1700" b="1">
              <a:solidFill>
                <a:srgbClr val="000000"/>
              </a:solidFill>
            </a:endParaRPr>
          </a:p>
          <a:p>
            <a:pPr marL="457200" lvl="0" indent="-336550" algn="just" rtl="0">
              <a:lnSpc>
                <a:spcPct val="115000"/>
              </a:lnSpc>
              <a:spcBef>
                <a:spcPts val="0"/>
              </a:spcBef>
              <a:spcAft>
                <a:spcPts val="0"/>
              </a:spcAft>
              <a:buClr>
                <a:srgbClr val="000000"/>
              </a:buClr>
              <a:buSzPts val="1700"/>
              <a:buChar char="-"/>
            </a:pPr>
            <a:r>
              <a:rPr lang="en" sz="1700" b="1">
                <a:solidFill>
                  <a:srgbClr val="000000"/>
                </a:solidFill>
              </a:rPr>
              <a:t>Đảm bảo yêu cầu bảo mật.</a:t>
            </a:r>
            <a:endParaRPr sz="1700" b="1">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393875" y="2063125"/>
            <a:ext cx="8315700" cy="15870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 b="1"/>
              <a:t>Chương III:</a:t>
            </a:r>
            <a:endParaRPr b="1"/>
          </a:p>
          <a:p>
            <a:pPr marL="0" lvl="0" indent="457200" algn="ctr" rtl="0">
              <a:spcBef>
                <a:spcPts val="0"/>
              </a:spcBef>
              <a:spcAft>
                <a:spcPts val="0"/>
              </a:spcAft>
              <a:buNone/>
            </a:pPr>
            <a:r>
              <a:rPr lang="en" b="1"/>
              <a:t>              MÔ HÌNH HOÁ HỆ THỐNG</a:t>
            </a:r>
            <a:endParaRPr b="1"/>
          </a:p>
        </p:txBody>
      </p:sp>
      <p:sp>
        <p:nvSpPr>
          <p:cNvPr id="463" name="Google Shape;463;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3"/>
          <p:cNvSpPr txBox="1">
            <a:spLocks noGrp="1"/>
          </p:cNvSpPr>
          <p:nvPr>
            <p:ph type="title"/>
          </p:nvPr>
        </p:nvSpPr>
        <p:spPr>
          <a:xfrm>
            <a:off x="593900" y="3768100"/>
            <a:ext cx="4801200" cy="7299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 b="1"/>
              <a:t>1. SƠ ĐỒ USE CASE</a:t>
            </a:r>
            <a:endParaRPr/>
          </a:p>
        </p:txBody>
      </p:sp>
      <p:sp>
        <p:nvSpPr>
          <p:cNvPr id="469" name="Google Shape;469;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44"/>
          <p:cNvPicPr preferRelativeResize="0"/>
          <p:nvPr/>
        </p:nvPicPr>
        <p:blipFill>
          <a:blip r:embed="rId3">
            <a:alphaModFix/>
          </a:blip>
          <a:stretch>
            <a:fillRect/>
          </a:stretch>
        </p:blipFill>
        <p:spPr>
          <a:xfrm>
            <a:off x="2375165" y="995802"/>
            <a:ext cx="4347981" cy="4095076"/>
          </a:xfrm>
          <a:prstGeom prst="rect">
            <a:avLst/>
          </a:prstGeom>
          <a:noFill/>
          <a:ln>
            <a:noFill/>
          </a:ln>
        </p:spPr>
      </p:pic>
      <p:sp>
        <p:nvSpPr>
          <p:cNvPr id="475" name="Google Shape;475;p44"/>
          <p:cNvSpPr txBox="1">
            <a:spLocks noGrp="1"/>
          </p:cNvSpPr>
          <p:nvPr>
            <p:ph type="title"/>
          </p:nvPr>
        </p:nvSpPr>
        <p:spPr>
          <a:xfrm>
            <a:off x="2977050" y="515025"/>
            <a:ext cx="31899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SƠ ĐỒ USE CASE</a:t>
            </a:r>
            <a:endParaRPr sz="2500"/>
          </a:p>
        </p:txBody>
      </p:sp>
      <p:sp>
        <p:nvSpPr>
          <p:cNvPr id="476" name="Google Shape;476;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477" name="Google Shape;477;p44"/>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45"/>
          <p:cNvPicPr preferRelativeResize="0"/>
          <p:nvPr/>
        </p:nvPicPr>
        <p:blipFill>
          <a:blip r:embed="rId3">
            <a:alphaModFix/>
          </a:blip>
          <a:stretch>
            <a:fillRect/>
          </a:stretch>
        </p:blipFill>
        <p:spPr>
          <a:xfrm>
            <a:off x="240000" y="1140675"/>
            <a:ext cx="4196313" cy="3904901"/>
          </a:xfrm>
          <a:prstGeom prst="rect">
            <a:avLst/>
          </a:prstGeom>
          <a:noFill/>
          <a:ln>
            <a:noFill/>
          </a:ln>
        </p:spPr>
      </p:pic>
      <p:grpSp>
        <p:nvGrpSpPr>
          <p:cNvPr id="483" name="Google Shape;483;p45"/>
          <p:cNvGrpSpPr/>
          <p:nvPr/>
        </p:nvGrpSpPr>
        <p:grpSpPr>
          <a:xfrm>
            <a:off x="1761875" y="2127679"/>
            <a:ext cx="557700" cy="446013"/>
            <a:chOff x="4641550" y="3698150"/>
            <a:chExt cx="557700" cy="446013"/>
          </a:xfrm>
        </p:grpSpPr>
        <p:cxnSp>
          <p:nvCxnSpPr>
            <p:cNvPr id="484" name="Google Shape;484;p45"/>
            <p:cNvCxnSpPr/>
            <p:nvPr/>
          </p:nvCxnSpPr>
          <p:spPr>
            <a:xfrm>
              <a:off x="4647225" y="3698150"/>
              <a:ext cx="0" cy="437400"/>
            </a:xfrm>
            <a:prstGeom prst="straightConnector1">
              <a:avLst/>
            </a:prstGeom>
            <a:noFill/>
            <a:ln w="28575" cap="flat" cmpd="sng">
              <a:solidFill>
                <a:schemeClr val="dk2"/>
              </a:solidFill>
              <a:prstDash val="solid"/>
              <a:round/>
              <a:headEnd type="none" w="med" len="med"/>
              <a:tailEnd type="none" w="med" len="med"/>
            </a:ln>
          </p:spPr>
        </p:cxnSp>
        <p:grpSp>
          <p:nvGrpSpPr>
            <p:cNvPr id="485" name="Google Shape;485;p45"/>
            <p:cNvGrpSpPr/>
            <p:nvPr/>
          </p:nvGrpSpPr>
          <p:grpSpPr>
            <a:xfrm>
              <a:off x="4647230" y="3706753"/>
              <a:ext cx="546352" cy="437411"/>
              <a:chOff x="1771150" y="2216125"/>
              <a:chExt cx="563075" cy="454500"/>
            </a:xfrm>
          </p:grpSpPr>
          <p:cxnSp>
            <p:nvCxnSpPr>
              <p:cNvPr id="486" name="Google Shape;486;p45"/>
              <p:cNvCxnSpPr/>
              <p:nvPr/>
            </p:nvCxnSpPr>
            <p:spPr>
              <a:xfrm>
                <a:off x="1771150" y="2216125"/>
                <a:ext cx="557700" cy="0"/>
              </a:xfrm>
              <a:prstGeom prst="straightConnector1">
                <a:avLst/>
              </a:prstGeom>
              <a:noFill/>
              <a:ln w="28575" cap="flat" cmpd="sng">
                <a:solidFill>
                  <a:schemeClr val="dk2"/>
                </a:solidFill>
                <a:prstDash val="solid"/>
                <a:round/>
                <a:headEnd type="none" w="med" len="med"/>
                <a:tailEnd type="none" w="med" len="med"/>
              </a:ln>
            </p:spPr>
          </p:cxnSp>
          <p:cxnSp>
            <p:nvCxnSpPr>
              <p:cNvPr id="487" name="Google Shape;487;p45"/>
              <p:cNvCxnSpPr/>
              <p:nvPr/>
            </p:nvCxnSpPr>
            <p:spPr>
              <a:xfrm>
                <a:off x="2328825" y="2216125"/>
                <a:ext cx="5400" cy="454500"/>
              </a:xfrm>
              <a:prstGeom prst="straightConnector1">
                <a:avLst/>
              </a:prstGeom>
              <a:noFill/>
              <a:ln w="28575" cap="flat" cmpd="sng">
                <a:solidFill>
                  <a:schemeClr val="dk2"/>
                </a:solidFill>
                <a:prstDash val="solid"/>
                <a:round/>
                <a:headEnd type="none" w="med" len="med"/>
                <a:tailEnd type="none" w="med" len="med"/>
              </a:ln>
            </p:spPr>
          </p:cxnSp>
        </p:grpSp>
        <p:cxnSp>
          <p:nvCxnSpPr>
            <p:cNvPr id="488" name="Google Shape;488;p45"/>
            <p:cNvCxnSpPr/>
            <p:nvPr/>
          </p:nvCxnSpPr>
          <p:spPr>
            <a:xfrm>
              <a:off x="4641550" y="4135550"/>
              <a:ext cx="557700" cy="0"/>
            </a:xfrm>
            <a:prstGeom prst="straightConnector1">
              <a:avLst/>
            </a:prstGeom>
            <a:noFill/>
            <a:ln w="38100" cap="flat" cmpd="sng">
              <a:solidFill>
                <a:schemeClr val="dk2"/>
              </a:solidFill>
              <a:prstDash val="solid"/>
              <a:round/>
              <a:headEnd type="none" w="med" len="med"/>
              <a:tailEnd type="none" w="med" len="med"/>
            </a:ln>
          </p:spPr>
        </p:cxnSp>
      </p:grpSp>
      <p:sp>
        <p:nvSpPr>
          <p:cNvPr id="489" name="Google Shape;489;p45"/>
          <p:cNvSpPr/>
          <p:nvPr/>
        </p:nvSpPr>
        <p:spPr>
          <a:xfrm>
            <a:off x="1772800" y="2143550"/>
            <a:ext cx="7042950" cy="2604400"/>
          </a:xfrm>
          <a:custGeom>
            <a:avLst/>
            <a:gdLst/>
            <a:ahLst/>
            <a:cxnLst/>
            <a:rect l="l" t="t" r="r" b="b"/>
            <a:pathLst>
              <a:path w="281718" h="104176" extrusionOk="0">
                <a:moveTo>
                  <a:pt x="21671" y="0"/>
                </a:moveTo>
                <a:lnTo>
                  <a:pt x="281718" y="10444"/>
                </a:lnTo>
                <a:lnTo>
                  <a:pt x="125063" y="10705"/>
                </a:lnTo>
                <a:lnTo>
                  <a:pt x="125063" y="104176"/>
                </a:lnTo>
                <a:lnTo>
                  <a:pt x="0" y="16971"/>
                </a:lnTo>
                <a:lnTo>
                  <a:pt x="21671" y="16971"/>
                </a:lnTo>
                <a:close/>
              </a:path>
            </a:pathLst>
          </a:custGeom>
          <a:gradFill>
            <a:gsLst>
              <a:gs pos="0">
                <a:srgbClr val="FFFFFF"/>
              </a:gs>
              <a:gs pos="100000">
                <a:srgbClr val="B3B3B3"/>
              </a:gs>
            </a:gsLst>
            <a:lin ang="0" scaled="0"/>
          </a:gradFill>
          <a:ln w="28575" cap="flat" cmpd="sng">
            <a:solidFill>
              <a:schemeClr val="dk2"/>
            </a:solidFill>
            <a:prstDash val="solid"/>
            <a:round/>
            <a:headEnd type="none" w="med" len="med"/>
            <a:tailEnd type="none" w="med" len="med"/>
          </a:ln>
        </p:spPr>
      </p:sp>
      <p:sp>
        <p:nvSpPr>
          <p:cNvPr id="490" name="Google Shape;490;p45"/>
          <p:cNvSpPr txBox="1">
            <a:spLocks noGrp="1"/>
          </p:cNvSpPr>
          <p:nvPr>
            <p:ph type="title"/>
          </p:nvPr>
        </p:nvSpPr>
        <p:spPr>
          <a:xfrm>
            <a:off x="2977050" y="515025"/>
            <a:ext cx="31899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SƠ ĐỒ USE CASE</a:t>
            </a:r>
            <a:endParaRPr sz="2500"/>
          </a:p>
        </p:txBody>
      </p:sp>
      <p:sp>
        <p:nvSpPr>
          <p:cNvPr id="491" name="Google Shape;491;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492" name="Google Shape;492;p45"/>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pic>
        <p:nvPicPr>
          <p:cNvPr id="493" name="Google Shape;493;p45"/>
          <p:cNvPicPr preferRelativeResize="0"/>
          <p:nvPr/>
        </p:nvPicPr>
        <p:blipFill>
          <a:blip r:embed="rId4">
            <a:alphaModFix/>
          </a:blip>
          <a:stretch>
            <a:fillRect/>
          </a:stretch>
        </p:blipFill>
        <p:spPr>
          <a:xfrm>
            <a:off x="4923454" y="2391250"/>
            <a:ext cx="3883226" cy="235860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48"/>
          <p:cNvPicPr preferRelativeResize="0"/>
          <p:nvPr/>
        </p:nvPicPr>
        <p:blipFill>
          <a:blip r:embed="rId3">
            <a:alphaModFix/>
          </a:blip>
          <a:stretch>
            <a:fillRect/>
          </a:stretch>
        </p:blipFill>
        <p:spPr>
          <a:xfrm>
            <a:off x="240000" y="1140675"/>
            <a:ext cx="4196313" cy="3904901"/>
          </a:xfrm>
          <a:prstGeom prst="rect">
            <a:avLst/>
          </a:prstGeom>
          <a:noFill/>
          <a:ln>
            <a:noFill/>
          </a:ln>
        </p:spPr>
      </p:pic>
      <p:grpSp>
        <p:nvGrpSpPr>
          <p:cNvPr id="531" name="Google Shape;531;p48"/>
          <p:cNvGrpSpPr/>
          <p:nvPr/>
        </p:nvGrpSpPr>
        <p:grpSpPr>
          <a:xfrm>
            <a:off x="2368900" y="4294729"/>
            <a:ext cx="557700" cy="446013"/>
            <a:chOff x="4641550" y="3698150"/>
            <a:chExt cx="557700" cy="446013"/>
          </a:xfrm>
        </p:grpSpPr>
        <p:cxnSp>
          <p:nvCxnSpPr>
            <p:cNvPr id="532" name="Google Shape;532;p48"/>
            <p:cNvCxnSpPr/>
            <p:nvPr/>
          </p:nvCxnSpPr>
          <p:spPr>
            <a:xfrm>
              <a:off x="4647225" y="3698150"/>
              <a:ext cx="0" cy="437400"/>
            </a:xfrm>
            <a:prstGeom prst="straightConnector1">
              <a:avLst/>
            </a:prstGeom>
            <a:noFill/>
            <a:ln w="28575" cap="flat" cmpd="sng">
              <a:solidFill>
                <a:schemeClr val="dk2"/>
              </a:solidFill>
              <a:prstDash val="solid"/>
              <a:round/>
              <a:headEnd type="none" w="med" len="med"/>
              <a:tailEnd type="none" w="med" len="med"/>
            </a:ln>
          </p:spPr>
        </p:cxnSp>
        <p:grpSp>
          <p:nvGrpSpPr>
            <p:cNvPr id="533" name="Google Shape;533;p48"/>
            <p:cNvGrpSpPr/>
            <p:nvPr/>
          </p:nvGrpSpPr>
          <p:grpSpPr>
            <a:xfrm>
              <a:off x="4647230" y="3706753"/>
              <a:ext cx="546352" cy="437411"/>
              <a:chOff x="1771150" y="2216125"/>
              <a:chExt cx="563075" cy="454500"/>
            </a:xfrm>
          </p:grpSpPr>
          <p:cxnSp>
            <p:nvCxnSpPr>
              <p:cNvPr id="534" name="Google Shape;534;p48"/>
              <p:cNvCxnSpPr/>
              <p:nvPr/>
            </p:nvCxnSpPr>
            <p:spPr>
              <a:xfrm>
                <a:off x="1771150" y="2216125"/>
                <a:ext cx="557700" cy="0"/>
              </a:xfrm>
              <a:prstGeom prst="straightConnector1">
                <a:avLst/>
              </a:prstGeom>
              <a:noFill/>
              <a:ln w="28575" cap="flat" cmpd="sng">
                <a:solidFill>
                  <a:schemeClr val="dk2"/>
                </a:solidFill>
                <a:prstDash val="solid"/>
                <a:round/>
                <a:headEnd type="none" w="med" len="med"/>
                <a:tailEnd type="none" w="med" len="med"/>
              </a:ln>
            </p:spPr>
          </p:cxnSp>
          <p:cxnSp>
            <p:nvCxnSpPr>
              <p:cNvPr id="535" name="Google Shape;535;p48"/>
              <p:cNvCxnSpPr/>
              <p:nvPr/>
            </p:nvCxnSpPr>
            <p:spPr>
              <a:xfrm>
                <a:off x="2328825" y="2216125"/>
                <a:ext cx="5400" cy="454500"/>
              </a:xfrm>
              <a:prstGeom prst="straightConnector1">
                <a:avLst/>
              </a:prstGeom>
              <a:noFill/>
              <a:ln w="28575" cap="flat" cmpd="sng">
                <a:solidFill>
                  <a:schemeClr val="dk2"/>
                </a:solidFill>
                <a:prstDash val="solid"/>
                <a:round/>
                <a:headEnd type="none" w="med" len="med"/>
                <a:tailEnd type="none" w="med" len="med"/>
              </a:ln>
            </p:spPr>
          </p:cxnSp>
        </p:grpSp>
        <p:cxnSp>
          <p:nvCxnSpPr>
            <p:cNvPr id="536" name="Google Shape;536;p48"/>
            <p:cNvCxnSpPr/>
            <p:nvPr/>
          </p:nvCxnSpPr>
          <p:spPr>
            <a:xfrm>
              <a:off x="4641550" y="4135550"/>
              <a:ext cx="557700" cy="0"/>
            </a:xfrm>
            <a:prstGeom prst="straightConnector1">
              <a:avLst/>
            </a:prstGeom>
            <a:noFill/>
            <a:ln w="38100" cap="flat" cmpd="sng">
              <a:solidFill>
                <a:schemeClr val="dk2"/>
              </a:solidFill>
              <a:prstDash val="solid"/>
              <a:round/>
              <a:headEnd type="none" w="med" len="med"/>
              <a:tailEnd type="none" w="med" len="med"/>
            </a:ln>
          </p:spPr>
        </p:cxnSp>
      </p:grpSp>
      <p:pic>
        <p:nvPicPr>
          <p:cNvPr id="537" name="Google Shape;537;p48"/>
          <p:cNvPicPr preferRelativeResize="0"/>
          <p:nvPr/>
        </p:nvPicPr>
        <p:blipFill>
          <a:blip r:embed="rId4">
            <a:alphaModFix/>
          </a:blip>
          <a:stretch>
            <a:fillRect/>
          </a:stretch>
        </p:blipFill>
        <p:spPr>
          <a:xfrm>
            <a:off x="5027150" y="1466801"/>
            <a:ext cx="3893200" cy="2209875"/>
          </a:xfrm>
          <a:prstGeom prst="rect">
            <a:avLst/>
          </a:prstGeom>
          <a:noFill/>
          <a:ln w="28575" cap="flat" cmpd="sng">
            <a:solidFill>
              <a:schemeClr val="dk2"/>
            </a:solidFill>
            <a:prstDash val="solid"/>
            <a:round/>
            <a:headEnd type="none" w="sm" len="sm"/>
            <a:tailEnd type="none" w="sm" len="sm"/>
          </a:ln>
        </p:spPr>
      </p:pic>
      <p:sp>
        <p:nvSpPr>
          <p:cNvPr id="538" name="Google Shape;538;p48"/>
          <p:cNvSpPr/>
          <p:nvPr/>
        </p:nvSpPr>
        <p:spPr>
          <a:xfrm>
            <a:off x="2373325" y="1459500"/>
            <a:ext cx="6566450" cy="3283225"/>
          </a:xfrm>
          <a:custGeom>
            <a:avLst/>
            <a:gdLst/>
            <a:ahLst/>
            <a:cxnLst/>
            <a:rect l="l" t="t" r="r" b="b"/>
            <a:pathLst>
              <a:path w="262658" h="131329" extrusionOk="0">
                <a:moveTo>
                  <a:pt x="0" y="113836"/>
                </a:moveTo>
                <a:lnTo>
                  <a:pt x="105481" y="0"/>
                </a:lnTo>
                <a:lnTo>
                  <a:pt x="105742" y="89815"/>
                </a:lnTo>
                <a:lnTo>
                  <a:pt x="262658" y="89293"/>
                </a:lnTo>
                <a:lnTo>
                  <a:pt x="22193" y="131329"/>
                </a:lnTo>
                <a:lnTo>
                  <a:pt x="22454" y="114358"/>
                </a:lnTo>
                <a:close/>
              </a:path>
            </a:pathLst>
          </a:custGeom>
          <a:gradFill>
            <a:gsLst>
              <a:gs pos="0">
                <a:srgbClr val="FFFFFF"/>
              </a:gs>
              <a:gs pos="100000">
                <a:srgbClr val="B3B3B3"/>
              </a:gs>
            </a:gsLst>
            <a:lin ang="0" scaled="0"/>
          </a:gradFill>
          <a:ln w="28575" cap="flat" cmpd="sng">
            <a:solidFill>
              <a:schemeClr val="dk2"/>
            </a:solidFill>
            <a:prstDash val="solid"/>
            <a:round/>
            <a:headEnd type="none" w="med" len="med"/>
            <a:tailEnd type="none" w="med" len="med"/>
          </a:ln>
        </p:spPr>
      </p:sp>
      <p:sp>
        <p:nvSpPr>
          <p:cNvPr id="539" name="Google Shape;539;p48"/>
          <p:cNvSpPr txBox="1">
            <a:spLocks noGrp="1"/>
          </p:cNvSpPr>
          <p:nvPr>
            <p:ph type="title"/>
          </p:nvPr>
        </p:nvSpPr>
        <p:spPr>
          <a:xfrm>
            <a:off x="2977050" y="515025"/>
            <a:ext cx="31899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SƠ ĐỒ USE CASE</a:t>
            </a:r>
            <a:endParaRPr sz="2500"/>
          </a:p>
        </p:txBody>
      </p:sp>
      <p:sp>
        <p:nvSpPr>
          <p:cNvPr id="540" name="Google Shape;540;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541" name="Google Shape;541;p48"/>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pic>
        <p:nvPicPr>
          <p:cNvPr id="610" name="Google Shape;610;p53"/>
          <p:cNvPicPr preferRelativeResize="0"/>
          <p:nvPr/>
        </p:nvPicPr>
        <p:blipFill>
          <a:blip r:embed="rId3">
            <a:alphaModFix/>
          </a:blip>
          <a:stretch>
            <a:fillRect/>
          </a:stretch>
        </p:blipFill>
        <p:spPr>
          <a:xfrm>
            <a:off x="240000" y="1140675"/>
            <a:ext cx="4196313" cy="3904901"/>
          </a:xfrm>
          <a:prstGeom prst="rect">
            <a:avLst/>
          </a:prstGeom>
          <a:noFill/>
          <a:ln>
            <a:noFill/>
          </a:ln>
        </p:spPr>
      </p:pic>
      <p:grpSp>
        <p:nvGrpSpPr>
          <p:cNvPr id="611" name="Google Shape;611;p53"/>
          <p:cNvGrpSpPr/>
          <p:nvPr/>
        </p:nvGrpSpPr>
        <p:grpSpPr>
          <a:xfrm>
            <a:off x="1983800" y="3932554"/>
            <a:ext cx="557700" cy="446013"/>
            <a:chOff x="4641550" y="3698150"/>
            <a:chExt cx="557700" cy="446013"/>
          </a:xfrm>
        </p:grpSpPr>
        <p:cxnSp>
          <p:nvCxnSpPr>
            <p:cNvPr id="612" name="Google Shape;612;p53"/>
            <p:cNvCxnSpPr/>
            <p:nvPr/>
          </p:nvCxnSpPr>
          <p:spPr>
            <a:xfrm>
              <a:off x="4647225" y="3698150"/>
              <a:ext cx="0" cy="437400"/>
            </a:xfrm>
            <a:prstGeom prst="straightConnector1">
              <a:avLst/>
            </a:prstGeom>
            <a:noFill/>
            <a:ln w="28575" cap="flat" cmpd="sng">
              <a:solidFill>
                <a:schemeClr val="dk2"/>
              </a:solidFill>
              <a:prstDash val="solid"/>
              <a:round/>
              <a:headEnd type="none" w="med" len="med"/>
              <a:tailEnd type="none" w="med" len="med"/>
            </a:ln>
          </p:spPr>
        </p:cxnSp>
        <p:grpSp>
          <p:nvGrpSpPr>
            <p:cNvPr id="613" name="Google Shape;613;p53"/>
            <p:cNvGrpSpPr/>
            <p:nvPr/>
          </p:nvGrpSpPr>
          <p:grpSpPr>
            <a:xfrm>
              <a:off x="4647230" y="3706753"/>
              <a:ext cx="546352" cy="437411"/>
              <a:chOff x="1771150" y="2216125"/>
              <a:chExt cx="563075" cy="454500"/>
            </a:xfrm>
          </p:grpSpPr>
          <p:cxnSp>
            <p:nvCxnSpPr>
              <p:cNvPr id="614" name="Google Shape;614;p53"/>
              <p:cNvCxnSpPr/>
              <p:nvPr/>
            </p:nvCxnSpPr>
            <p:spPr>
              <a:xfrm>
                <a:off x="1771150" y="2216125"/>
                <a:ext cx="557700" cy="0"/>
              </a:xfrm>
              <a:prstGeom prst="straightConnector1">
                <a:avLst/>
              </a:prstGeom>
              <a:noFill/>
              <a:ln w="28575" cap="flat" cmpd="sng">
                <a:solidFill>
                  <a:schemeClr val="dk2"/>
                </a:solidFill>
                <a:prstDash val="solid"/>
                <a:round/>
                <a:headEnd type="none" w="med" len="med"/>
                <a:tailEnd type="none" w="med" len="med"/>
              </a:ln>
            </p:spPr>
          </p:cxnSp>
          <p:cxnSp>
            <p:nvCxnSpPr>
              <p:cNvPr id="615" name="Google Shape;615;p53"/>
              <p:cNvCxnSpPr/>
              <p:nvPr/>
            </p:nvCxnSpPr>
            <p:spPr>
              <a:xfrm>
                <a:off x="2328825" y="2216125"/>
                <a:ext cx="5400" cy="454500"/>
              </a:xfrm>
              <a:prstGeom prst="straightConnector1">
                <a:avLst/>
              </a:prstGeom>
              <a:noFill/>
              <a:ln w="28575" cap="flat" cmpd="sng">
                <a:solidFill>
                  <a:schemeClr val="dk2"/>
                </a:solidFill>
                <a:prstDash val="solid"/>
                <a:round/>
                <a:headEnd type="none" w="med" len="med"/>
                <a:tailEnd type="none" w="med" len="med"/>
              </a:ln>
            </p:spPr>
          </p:cxnSp>
        </p:grpSp>
        <p:cxnSp>
          <p:nvCxnSpPr>
            <p:cNvPr id="616" name="Google Shape;616;p53"/>
            <p:cNvCxnSpPr/>
            <p:nvPr/>
          </p:nvCxnSpPr>
          <p:spPr>
            <a:xfrm>
              <a:off x="4641550" y="4135550"/>
              <a:ext cx="557700" cy="0"/>
            </a:xfrm>
            <a:prstGeom prst="straightConnector1">
              <a:avLst/>
            </a:prstGeom>
            <a:noFill/>
            <a:ln w="38100" cap="flat" cmpd="sng">
              <a:solidFill>
                <a:schemeClr val="dk2"/>
              </a:solidFill>
              <a:prstDash val="solid"/>
              <a:round/>
              <a:headEnd type="none" w="med" len="med"/>
              <a:tailEnd type="none" w="med" len="med"/>
            </a:ln>
          </p:spPr>
        </p:cxnSp>
      </p:grpSp>
      <p:pic>
        <p:nvPicPr>
          <p:cNvPr id="617" name="Google Shape;617;p53"/>
          <p:cNvPicPr preferRelativeResize="0"/>
          <p:nvPr/>
        </p:nvPicPr>
        <p:blipFill>
          <a:blip r:embed="rId4">
            <a:alphaModFix/>
          </a:blip>
          <a:stretch>
            <a:fillRect/>
          </a:stretch>
        </p:blipFill>
        <p:spPr>
          <a:xfrm>
            <a:off x="4973950" y="1402175"/>
            <a:ext cx="3762375" cy="2530375"/>
          </a:xfrm>
          <a:prstGeom prst="rect">
            <a:avLst/>
          </a:prstGeom>
          <a:noFill/>
          <a:ln w="28575" cap="flat" cmpd="sng">
            <a:solidFill>
              <a:schemeClr val="dk2"/>
            </a:solidFill>
            <a:prstDash val="solid"/>
            <a:round/>
            <a:headEnd type="none" w="sm" len="sm"/>
            <a:tailEnd type="none" w="sm" len="sm"/>
          </a:ln>
        </p:spPr>
      </p:pic>
      <p:sp>
        <p:nvSpPr>
          <p:cNvPr id="618" name="Google Shape;618;p53"/>
          <p:cNvSpPr/>
          <p:nvPr/>
        </p:nvSpPr>
        <p:spPr>
          <a:xfrm>
            <a:off x="1994750" y="1399450"/>
            <a:ext cx="6768775" cy="2976450"/>
          </a:xfrm>
          <a:custGeom>
            <a:avLst/>
            <a:gdLst/>
            <a:ahLst/>
            <a:cxnLst/>
            <a:rect l="l" t="t" r="r" b="b"/>
            <a:pathLst>
              <a:path w="270751" h="119058" extrusionOk="0">
                <a:moveTo>
                  <a:pt x="0" y="101826"/>
                </a:moveTo>
                <a:lnTo>
                  <a:pt x="118274" y="0"/>
                </a:lnTo>
                <a:lnTo>
                  <a:pt x="118535" y="102348"/>
                </a:lnTo>
                <a:lnTo>
                  <a:pt x="270751" y="102087"/>
                </a:lnTo>
                <a:lnTo>
                  <a:pt x="22192" y="119058"/>
                </a:lnTo>
                <a:lnTo>
                  <a:pt x="22192" y="102087"/>
                </a:lnTo>
                <a:close/>
              </a:path>
            </a:pathLst>
          </a:custGeom>
          <a:gradFill>
            <a:gsLst>
              <a:gs pos="0">
                <a:srgbClr val="FFFFFF"/>
              </a:gs>
              <a:gs pos="100000">
                <a:srgbClr val="B3B3B3"/>
              </a:gs>
            </a:gsLst>
            <a:lin ang="0" scaled="0"/>
          </a:gradFill>
          <a:ln w="28575" cap="flat" cmpd="sng">
            <a:solidFill>
              <a:schemeClr val="dk2"/>
            </a:solidFill>
            <a:prstDash val="solid"/>
            <a:round/>
            <a:headEnd type="none" w="med" len="med"/>
            <a:tailEnd type="none" w="med" len="med"/>
          </a:ln>
        </p:spPr>
      </p:sp>
      <p:sp>
        <p:nvSpPr>
          <p:cNvPr id="619" name="Google Shape;619;p53"/>
          <p:cNvSpPr txBox="1">
            <a:spLocks noGrp="1"/>
          </p:cNvSpPr>
          <p:nvPr>
            <p:ph type="title"/>
          </p:nvPr>
        </p:nvSpPr>
        <p:spPr>
          <a:xfrm>
            <a:off x="2977050" y="515025"/>
            <a:ext cx="31899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SƠ ĐỒ USE CASE</a:t>
            </a:r>
            <a:endParaRPr sz="2500"/>
          </a:p>
        </p:txBody>
      </p:sp>
      <p:sp>
        <p:nvSpPr>
          <p:cNvPr id="620" name="Google Shape;620;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621" name="Google Shape;621;p53"/>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46"/>
          <p:cNvPicPr preferRelativeResize="0"/>
          <p:nvPr/>
        </p:nvPicPr>
        <p:blipFill>
          <a:blip r:embed="rId3">
            <a:alphaModFix/>
          </a:blip>
          <a:stretch>
            <a:fillRect/>
          </a:stretch>
        </p:blipFill>
        <p:spPr>
          <a:xfrm>
            <a:off x="240000" y="1140675"/>
            <a:ext cx="4196313" cy="3904901"/>
          </a:xfrm>
          <a:prstGeom prst="rect">
            <a:avLst/>
          </a:prstGeom>
          <a:noFill/>
          <a:ln>
            <a:noFill/>
          </a:ln>
        </p:spPr>
      </p:pic>
      <p:grpSp>
        <p:nvGrpSpPr>
          <p:cNvPr id="499" name="Google Shape;499;p46"/>
          <p:cNvGrpSpPr/>
          <p:nvPr/>
        </p:nvGrpSpPr>
        <p:grpSpPr>
          <a:xfrm>
            <a:off x="3354525" y="4510129"/>
            <a:ext cx="557700" cy="446013"/>
            <a:chOff x="4641550" y="3698150"/>
            <a:chExt cx="557700" cy="446013"/>
          </a:xfrm>
        </p:grpSpPr>
        <p:cxnSp>
          <p:nvCxnSpPr>
            <p:cNvPr id="500" name="Google Shape;500;p46"/>
            <p:cNvCxnSpPr/>
            <p:nvPr/>
          </p:nvCxnSpPr>
          <p:spPr>
            <a:xfrm>
              <a:off x="4647225" y="3698150"/>
              <a:ext cx="0" cy="437400"/>
            </a:xfrm>
            <a:prstGeom prst="straightConnector1">
              <a:avLst/>
            </a:prstGeom>
            <a:noFill/>
            <a:ln w="28575" cap="flat" cmpd="sng">
              <a:solidFill>
                <a:schemeClr val="dk2"/>
              </a:solidFill>
              <a:prstDash val="solid"/>
              <a:round/>
              <a:headEnd type="none" w="med" len="med"/>
              <a:tailEnd type="none" w="med" len="med"/>
            </a:ln>
          </p:spPr>
        </p:cxnSp>
        <p:grpSp>
          <p:nvGrpSpPr>
            <p:cNvPr id="501" name="Google Shape;501;p46"/>
            <p:cNvGrpSpPr/>
            <p:nvPr/>
          </p:nvGrpSpPr>
          <p:grpSpPr>
            <a:xfrm>
              <a:off x="4647230" y="3706753"/>
              <a:ext cx="546352" cy="437411"/>
              <a:chOff x="1771150" y="2216125"/>
              <a:chExt cx="563075" cy="454500"/>
            </a:xfrm>
          </p:grpSpPr>
          <p:cxnSp>
            <p:nvCxnSpPr>
              <p:cNvPr id="502" name="Google Shape;502;p46"/>
              <p:cNvCxnSpPr/>
              <p:nvPr/>
            </p:nvCxnSpPr>
            <p:spPr>
              <a:xfrm>
                <a:off x="1771150" y="2216125"/>
                <a:ext cx="557700" cy="0"/>
              </a:xfrm>
              <a:prstGeom prst="straightConnector1">
                <a:avLst/>
              </a:prstGeom>
              <a:noFill/>
              <a:ln w="28575" cap="flat" cmpd="sng">
                <a:solidFill>
                  <a:schemeClr val="dk2"/>
                </a:solidFill>
                <a:prstDash val="solid"/>
                <a:round/>
                <a:headEnd type="none" w="med" len="med"/>
                <a:tailEnd type="none" w="med" len="med"/>
              </a:ln>
            </p:spPr>
          </p:cxnSp>
          <p:cxnSp>
            <p:nvCxnSpPr>
              <p:cNvPr id="503" name="Google Shape;503;p46"/>
              <p:cNvCxnSpPr/>
              <p:nvPr/>
            </p:nvCxnSpPr>
            <p:spPr>
              <a:xfrm>
                <a:off x="2328825" y="2216125"/>
                <a:ext cx="5400" cy="454500"/>
              </a:xfrm>
              <a:prstGeom prst="straightConnector1">
                <a:avLst/>
              </a:prstGeom>
              <a:noFill/>
              <a:ln w="28575" cap="flat" cmpd="sng">
                <a:solidFill>
                  <a:schemeClr val="dk2"/>
                </a:solidFill>
                <a:prstDash val="solid"/>
                <a:round/>
                <a:headEnd type="none" w="med" len="med"/>
                <a:tailEnd type="none" w="med" len="med"/>
              </a:ln>
            </p:spPr>
          </p:cxnSp>
        </p:grpSp>
        <p:cxnSp>
          <p:nvCxnSpPr>
            <p:cNvPr id="504" name="Google Shape;504;p46"/>
            <p:cNvCxnSpPr/>
            <p:nvPr/>
          </p:nvCxnSpPr>
          <p:spPr>
            <a:xfrm>
              <a:off x="4641550" y="4135550"/>
              <a:ext cx="557700" cy="0"/>
            </a:xfrm>
            <a:prstGeom prst="straightConnector1">
              <a:avLst/>
            </a:prstGeom>
            <a:noFill/>
            <a:ln w="38100" cap="flat" cmpd="sng">
              <a:solidFill>
                <a:schemeClr val="dk2"/>
              </a:solidFill>
              <a:prstDash val="solid"/>
              <a:round/>
              <a:headEnd type="none" w="med" len="med"/>
              <a:tailEnd type="none" w="med" len="med"/>
            </a:ln>
          </p:spPr>
        </p:cxnSp>
      </p:grpSp>
      <p:pic>
        <p:nvPicPr>
          <p:cNvPr id="505" name="Google Shape;505;p46"/>
          <p:cNvPicPr preferRelativeResize="0"/>
          <p:nvPr/>
        </p:nvPicPr>
        <p:blipFill>
          <a:blip r:embed="rId4">
            <a:alphaModFix/>
          </a:blip>
          <a:stretch>
            <a:fillRect/>
          </a:stretch>
        </p:blipFill>
        <p:spPr>
          <a:xfrm>
            <a:off x="5464847" y="1939238"/>
            <a:ext cx="3199079" cy="2307775"/>
          </a:xfrm>
          <a:prstGeom prst="rect">
            <a:avLst/>
          </a:prstGeom>
          <a:noFill/>
          <a:ln w="28575" cap="flat" cmpd="sng">
            <a:solidFill>
              <a:schemeClr val="dk2"/>
            </a:solidFill>
            <a:prstDash val="solid"/>
            <a:round/>
            <a:headEnd type="none" w="sm" len="sm"/>
            <a:tailEnd type="none" w="sm" len="sm"/>
          </a:ln>
        </p:spPr>
      </p:pic>
      <p:sp>
        <p:nvSpPr>
          <p:cNvPr id="506" name="Google Shape;506;p46"/>
          <p:cNvSpPr/>
          <p:nvPr/>
        </p:nvSpPr>
        <p:spPr>
          <a:xfrm>
            <a:off x="3374175" y="1929025"/>
            <a:ext cx="5319725" cy="3015600"/>
          </a:xfrm>
          <a:custGeom>
            <a:avLst/>
            <a:gdLst/>
            <a:ahLst/>
            <a:cxnLst/>
            <a:rect l="l" t="t" r="r" b="b"/>
            <a:pathLst>
              <a:path w="212789" h="120624" extrusionOk="0">
                <a:moveTo>
                  <a:pt x="0" y="103915"/>
                </a:moveTo>
                <a:lnTo>
                  <a:pt x="83027" y="0"/>
                </a:lnTo>
                <a:lnTo>
                  <a:pt x="83288" y="92949"/>
                </a:lnTo>
                <a:lnTo>
                  <a:pt x="212789" y="92949"/>
                </a:lnTo>
                <a:lnTo>
                  <a:pt x="21409" y="120624"/>
                </a:lnTo>
                <a:lnTo>
                  <a:pt x="21148" y="104176"/>
                </a:lnTo>
                <a:close/>
              </a:path>
            </a:pathLst>
          </a:custGeom>
          <a:gradFill>
            <a:gsLst>
              <a:gs pos="0">
                <a:srgbClr val="FFFFFF"/>
              </a:gs>
              <a:gs pos="100000">
                <a:srgbClr val="B3B3B3"/>
              </a:gs>
            </a:gsLst>
            <a:lin ang="0" scaled="0"/>
          </a:gradFill>
          <a:ln w="28575" cap="flat" cmpd="sng">
            <a:solidFill>
              <a:schemeClr val="dk2"/>
            </a:solidFill>
            <a:prstDash val="solid"/>
            <a:round/>
            <a:headEnd type="none" w="med" len="med"/>
            <a:tailEnd type="none" w="med" len="med"/>
          </a:ln>
        </p:spPr>
      </p:sp>
      <p:sp>
        <p:nvSpPr>
          <p:cNvPr id="507" name="Google Shape;507;p46"/>
          <p:cNvSpPr txBox="1">
            <a:spLocks noGrp="1"/>
          </p:cNvSpPr>
          <p:nvPr>
            <p:ph type="title"/>
          </p:nvPr>
        </p:nvSpPr>
        <p:spPr>
          <a:xfrm>
            <a:off x="2977050" y="515025"/>
            <a:ext cx="31899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SƠ ĐỒ USE CASE</a:t>
            </a:r>
            <a:endParaRPr sz="2500"/>
          </a:p>
        </p:txBody>
      </p:sp>
      <p:sp>
        <p:nvSpPr>
          <p:cNvPr id="508" name="Google Shape;508;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509" name="Google Shape;509;p46"/>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514" name="Google Shape;514;p47"/>
          <p:cNvPicPr preferRelativeResize="0"/>
          <p:nvPr/>
        </p:nvPicPr>
        <p:blipFill>
          <a:blip r:embed="rId3">
            <a:alphaModFix/>
          </a:blip>
          <a:stretch>
            <a:fillRect/>
          </a:stretch>
        </p:blipFill>
        <p:spPr>
          <a:xfrm>
            <a:off x="240000" y="1140675"/>
            <a:ext cx="4196313" cy="3904901"/>
          </a:xfrm>
          <a:prstGeom prst="rect">
            <a:avLst/>
          </a:prstGeom>
          <a:noFill/>
          <a:ln>
            <a:noFill/>
          </a:ln>
        </p:spPr>
      </p:pic>
      <p:grpSp>
        <p:nvGrpSpPr>
          <p:cNvPr id="515" name="Google Shape;515;p47"/>
          <p:cNvGrpSpPr/>
          <p:nvPr/>
        </p:nvGrpSpPr>
        <p:grpSpPr>
          <a:xfrm>
            <a:off x="2871500" y="4490554"/>
            <a:ext cx="557700" cy="446013"/>
            <a:chOff x="4641550" y="3698150"/>
            <a:chExt cx="557700" cy="446013"/>
          </a:xfrm>
        </p:grpSpPr>
        <p:cxnSp>
          <p:nvCxnSpPr>
            <p:cNvPr id="516" name="Google Shape;516;p47"/>
            <p:cNvCxnSpPr/>
            <p:nvPr/>
          </p:nvCxnSpPr>
          <p:spPr>
            <a:xfrm>
              <a:off x="4647225" y="3698150"/>
              <a:ext cx="0" cy="437400"/>
            </a:xfrm>
            <a:prstGeom prst="straightConnector1">
              <a:avLst/>
            </a:prstGeom>
            <a:noFill/>
            <a:ln w="28575" cap="flat" cmpd="sng">
              <a:solidFill>
                <a:schemeClr val="dk2"/>
              </a:solidFill>
              <a:prstDash val="solid"/>
              <a:round/>
              <a:headEnd type="none" w="med" len="med"/>
              <a:tailEnd type="none" w="med" len="med"/>
            </a:ln>
          </p:spPr>
        </p:cxnSp>
        <p:grpSp>
          <p:nvGrpSpPr>
            <p:cNvPr id="517" name="Google Shape;517;p47"/>
            <p:cNvGrpSpPr/>
            <p:nvPr/>
          </p:nvGrpSpPr>
          <p:grpSpPr>
            <a:xfrm>
              <a:off x="4647230" y="3706753"/>
              <a:ext cx="546352" cy="437411"/>
              <a:chOff x="1771150" y="2216125"/>
              <a:chExt cx="563075" cy="454500"/>
            </a:xfrm>
          </p:grpSpPr>
          <p:cxnSp>
            <p:nvCxnSpPr>
              <p:cNvPr id="518" name="Google Shape;518;p47"/>
              <p:cNvCxnSpPr/>
              <p:nvPr/>
            </p:nvCxnSpPr>
            <p:spPr>
              <a:xfrm>
                <a:off x="1771150" y="2216125"/>
                <a:ext cx="557700" cy="0"/>
              </a:xfrm>
              <a:prstGeom prst="straightConnector1">
                <a:avLst/>
              </a:prstGeom>
              <a:noFill/>
              <a:ln w="28575" cap="flat" cmpd="sng">
                <a:solidFill>
                  <a:schemeClr val="dk2"/>
                </a:solidFill>
                <a:prstDash val="solid"/>
                <a:round/>
                <a:headEnd type="none" w="med" len="med"/>
                <a:tailEnd type="none" w="med" len="med"/>
              </a:ln>
            </p:spPr>
          </p:cxnSp>
          <p:cxnSp>
            <p:nvCxnSpPr>
              <p:cNvPr id="519" name="Google Shape;519;p47"/>
              <p:cNvCxnSpPr/>
              <p:nvPr/>
            </p:nvCxnSpPr>
            <p:spPr>
              <a:xfrm>
                <a:off x="2328825" y="2216125"/>
                <a:ext cx="5400" cy="454500"/>
              </a:xfrm>
              <a:prstGeom prst="straightConnector1">
                <a:avLst/>
              </a:prstGeom>
              <a:noFill/>
              <a:ln w="28575" cap="flat" cmpd="sng">
                <a:solidFill>
                  <a:schemeClr val="dk2"/>
                </a:solidFill>
                <a:prstDash val="solid"/>
                <a:round/>
                <a:headEnd type="none" w="med" len="med"/>
                <a:tailEnd type="none" w="med" len="med"/>
              </a:ln>
            </p:spPr>
          </p:cxnSp>
        </p:grpSp>
        <p:cxnSp>
          <p:nvCxnSpPr>
            <p:cNvPr id="520" name="Google Shape;520;p47"/>
            <p:cNvCxnSpPr/>
            <p:nvPr/>
          </p:nvCxnSpPr>
          <p:spPr>
            <a:xfrm>
              <a:off x="4641550" y="4135550"/>
              <a:ext cx="557700" cy="0"/>
            </a:xfrm>
            <a:prstGeom prst="straightConnector1">
              <a:avLst/>
            </a:prstGeom>
            <a:noFill/>
            <a:ln w="38100" cap="flat" cmpd="sng">
              <a:solidFill>
                <a:schemeClr val="dk2"/>
              </a:solidFill>
              <a:prstDash val="solid"/>
              <a:round/>
              <a:headEnd type="none" w="med" len="med"/>
              <a:tailEnd type="none" w="med" len="med"/>
            </a:ln>
          </p:spPr>
        </p:cxnSp>
      </p:grpSp>
      <p:pic>
        <p:nvPicPr>
          <p:cNvPr id="521" name="Google Shape;521;p47"/>
          <p:cNvPicPr preferRelativeResize="0"/>
          <p:nvPr/>
        </p:nvPicPr>
        <p:blipFill>
          <a:blip r:embed="rId4">
            <a:alphaModFix/>
          </a:blip>
          <a:stretch>
            <a:fillRect/>
          </a:stretch>
        </p:blipFill>
        <p:spPr>
          <a:xfrm>
            <a:off x="5033150" y="1140675"/>
            <a:ext cx="3592526" cy="2307776"/>
          </a:xfrm>
          <a:prstGeom prst="rect">
            <a:avLst/>
          </a:prstGeom>
          <a:noFill/>
          <a:ln w="28575" cap="flat" cmpd="sng">
            <a:solidFill>
              <a:schemeClr val="dk2"/>
            </a:solidFill>
            <a:prstDash val="solid"/>
            <a:round/>
            <a:headEnd type="none" w="sm" len="sm"/>
            <a:tailEnd type="none" w="sm" len="sm"/>
          </a:ln>
        </p:spPr>
      </p:pic>
      <p:sp>
        <p:nvSpPr>
          <p:cNvPr id="522" name="Google Shape;522;p47"/>
          <p:cNvSpPr/>
          <p:nvPr/>
        </p:nvSpPr>
        <p:spPr>
          <a:xfrm>
            <a:off x="2888975" y="1134450"/>
            <a:ext cx="5763600" cy="3789725"/>
          </a:xfrm>
          <a:custGeom>
            <a:avLst/>
            <a:gdLst/>
            <a:ahLst/>
            <a:cxnLst/>
            <a:rect l="l" t="t" r="r" b="b"/>
            <a:pathLst>
              <a:path w="230544" h="151589" extrusionOk="0">
                <a:moveTo>
                  <a:pt x="0" y="134984"/>
                </a:moveTo>
                <a:lnTo>
                  <a:pt x="85116" y="0"/>
                </a:lnTo>
                <a:lnTo>
                  <a:pt x="85377" y="93209"/>
                </a:lnTo>
                <a:lnTo>
                  <a:pt x="230544" y="93209"/>
                </a:lnTo>
                <a:lnTo>
                  <a:pt x="21671" y="151589"/>
                </a:lnTo>
                <a:lnTo>
                  <a:pt x="21671" y="134879"/>
                </a:lnTo>
                <a:close/>
              </a:path>
            </a:pathLst>
          </a:custGeom>
          <a:gradFill>
            <a:gsLst>
              <a:gs pos="0">
                <a:srgbClr val="FFFFFF"/>
              </a:gs>
              <a:gs pos="100000">
                <a:srgbClr val="B3B3B3"/>
              </a:gs>
            </a:gsLst>
            <a:lin ang="0" scaled="0"/>
          </a:gradFill>
          <a:ln w="28575" cap="flat" cmpd="sng">
            <a:solidFill>
              <a:schemeClr val="dk2"/>
            </a:solidFill>
            <a:prstDash val="solid"/>
            <a:round/>
            <a:headEnd type="none" w="med" len="med"/>
            <a:tailEnd type="none" w="med" len="med"/>
          </a:ln>
        </p:spPr>
      </p:sp>
      <p:sp>
        <p:nvSpPr>
          <p:cNvPr id="523" name="Google Shape;523;p47"/>
          <p:cNvSpPr txBox="1">
            <a:spLocks noGrp="1"/>
          </p:cNvSpPr>
          <p:nvPr>
            <p:ph type="title"/>
          </p:nvPr>
        </p:nvSpPr>
        <p:spPr>
          <a:xfrm>
            <a:off x="2977050" y="515025"/>
            <a:ext cx="31899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SƠ ĐỒ USE CASE</a:t>
            </a:r>
            <a:endParaRPr sz="2500"/>
          </a:p>
        </p:txBody>
      </p:sp>
      <p:sp>
        <p:nvSpPr>
          <p:cNvPr id="524" name="Google Shape;524;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525" name="Google Shape;525;p47"/>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359" name="Google Shape;359;p32"/>
          <p:cNvSpPr txBox="1">
            <a:spLocks noGrp="1"/>
          </p:cNvSpPr>
          <p:nvPr>
            <p:ph type="title"/>
          </p:nvPr>
        </p:nvSpPr>
        <p:spPr>
          <a:xfrm>
            <a:off x="384300" y="1495950"/>
            <a:ext cx="6846900" cy="15870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 b="1"/>
              <a:t>Chương 1:</a:t>
            </a:r>
            <a:endParaRPr b="1"/>
          </a:p>
          <a:p>
            <a:pPr marL="0" lvl="0" indent="457200" algn="ctr" rtl="0">
              <a:spcBef>
                <a:spcPts val="0"/>
              </a:spcBef>
              <a:spcAft>
                <a:spcPts val="0"/>
              </a:spcAft>
              <a:buNone/>
            </a:pPr>
            <a:r>
              <a:rPr lang="en"/>
              <a:t>             </a:t>
            </a:r>
            <a:r>
              <a:rPr lang="en" b="1"/>
              <a:t>GIỚI THIỆU CHUNG</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546" name="Google Shape;546;p49"/>
          <p:cNvPicPr preferRelativeResize="0"/>
          <p:nvPr/>
        </p:nvPicPr>
        <p:blipFill>
          <a:blip r:embed="rId3">
            <a:alphaModFix/>
          </a:blip>
          <a:stretch>
            <a:fillRect/>
          </a:stretch>
        </p:blipFill>
        <p:spPr>
          <a:xfrm>
            <a:off x="246550" y="1173300"/>
            <a:ext cx="4196313" cy="3904901"/>
          </a:xfrm>
          <a:prstGeom prst="rect">
            <a:avLst/>
          </a:prstGeom>
          <a:noFill/>
          <a:ln>
            <a:noFill/>
          </a:ln>
        </p:spPr>
      </p:pic>
      <p:grpSp>
        <p:nvGrpSpPr>
          <p:cNvPr id="547" name="Google Shape;547;p49"/>
          <p:cNvGrpSpPr/>
          <p:nvPr/>
        </p:nvGrpSpPr>
        <p:grpSpPr>
          <a:xfrm>
            <a:off x="3837550" y="4490554"/>
            <a:ext cx="557700" cy="446013"/>
            <a:chOff x="4641550" y="3698150"/>
            <a:chExt cx="557700" cy="446013"/>
          </a:xfrm>
        </p:grpSpPr>
        <p:cxnSp>
          <p:nvCxnSpPr>
            <p:cNvPr id="548" name="Google Shape;548;p49"/>
            <p:cNvCxnSpPr/>
            <p:nvPr/>
          </p:nvCxnSpPr>
          <p:spPr>
            <a:xfrm>
              <a:off x="4647225" y="3698150"/>
              <a:ext cx="0" cy="437400"/>
            </a:xfrm>
            <a:prstGeom prst="straightConnector1">
              <a:avLst/>
            </a:prstGeom>
            <a:noFill/>
            <a:ln w="28575" cap="flat" cmpd="sng">
              <a:solidFill>
                <a:schemeClr val="dk2"/>
              </a:solidFill>
              <a:prstDash val="solid"/>
              <a:round/>
              <a:headEnd type="none" w="med" len="med"/>
              <a:tailEnd type="none" w="med" len="med"/>
            </a:ln>
          </p:spPr>
        </p:cxnSp>
        <p:grpSp>
          <p:nvGrpSpPr>
            <p:cNvPr id="549" name="Google Shape;549;p49"/>
            <p:cNvGrpSpPr/>
            <p:nvPr/>
          </p:nvGrpSpPr>
          <p:grpSpPr>
            <a:xfrm>
              <a:off x="4647230" y="3706753"/>
              <a:ext cx="546352" cy="437411"/>
              <a:chOff x="1771150" y="2216125"/>
              <a:chExt cx="563075" cy="454500"/>
            </a:xfrm>
          </p:grpSpPr>
          <p:cxnSp>
            <p:nvCxnSpPr>
              <p:cNvPr id="550" name="Google Shape;550;p49"/>
              <p:cNvCxnSpPr/>
              <p:nvPr/>
            </p:nvCxnSpPr>
            <p:spPr>
              <a:xfrm>
                <a:off x="1771150" y="2216125"/>
                <a:ext cx="557700" cy="0"/>
              </a:xfrm>
              <a:prstGeom prst="straightConnector1">
                <a:avLst/>
              </a:prstGeom>
              <a:noFill/>
              <a:ln w="28575" cap="flat" cmpd="sng">
                <a:solidFill>
                  <a:schemeClr val="dk2"/>
                </a:solidFill>
                <a:prstDash val="solid"/>
                <a:round/>
                <a:headEnd type="none" w="med" len="med"/>
                <a:tailEnd type="none" w="med" len="med"/>
              </a:ln>
            </p:spPr>
          </p:cxnSp>
          <p:cxnSp>
            <p:nvCxnSpPr>
              <p:cNvPr id="551" name="Google Shape;551;p49"/>
              <p:cNvCxnSpPr/>
              <p:nvPr/>
            </p:nvCxnSpPr>
            <p:spPr>
              <a:xfrm>
                <a:off x="2328825" y="2216125"/>
                <a:ext cx="5400" cy="454500"/>
              </a:xfrm>
              <a:prstGeom prst="straightConnector1">
                <a:avLst/>
              </a:prstGeom>
              <a:noFill/>
              <a:ln w="28575" cap="flat" cmpd="sng">
                <a:solidFill>
                  <a:schemeClr val="dk2"/>
                </a:solidFill>
                <a:prstDash val="solid"/>
                <a:round/>
                <a:headEnd type="none" w="med" len="med"/>
                <a:tailEnd type="none" w="med" len="med"/>
              </a:ln>
            </p:spPr>
          </p:cxnSp>
        </p:grpSp>
        <p:cxnSp>
          <p:nvCxnSpPr>
            <p:cNvPr id="552" name="Google Shape;552;p49"/>
            <p:cNvCxnSpPr/>
            <p:nvPr/>
          </p:nvCxnSpPr>
          <p:spPr>
            <a:xfrm>
              <a:off x="4641550" y="4135550"/>
              <a:ext cx="557700" cy="0"/>
            </a:xfrm>
            <a:prstGeom prst="straightConnector1">
              <a:avLst/>
            </a:prstGeom>
            <a:noFill/>
            <a:ln w="38100" cap="flat" cmpd="sng">
              <a:solidFill>
                <a:schemeClr val="dk2"/>
              </a:solidFill>
              <a:prstDash val="solid"/>
              <a:round/>
              <a:headEnd type="none" w="med" len="med"/>
              <a:tailEnd type="none" w="med" len="med"/>
            </a:ln>
          </p:spPr>
        </p:cxnSp>
      </p:grpSp>
      <p:pic>
        <p:nvPicPr>
          <p:cNvPr id="553" name="Google Shape;553;p49"/>
          <p:cNvPicPr preferRelativeResize="0"/>
          <p:nvPr/>
        </p:nvPicPr>
        <p:blipFill>
          <a:blip r:embed="rId4">
            <a:alphaModFix/>
          </a:blip>
          <a:stretch>
            <a:fillRect/>
          </a:stretch>
        </p:blipFill>
        <p:spPr>
          <a:xfrm>
            <a:off x="5033151" y="1137275"/>
            <a:ext cx="3566174" cy="2317451"/>
          </a:xfrm>
          <a:prstGeom prst="rect">
            <a:avLst/>
          </a:prstGeom>
          <a:noFill/>
          <a:ln w="28575" cap="flat" cmpd="sng">
            <a:solidFill>
              <a:schemeClr val="dk2"/>
            </a:solidFill>
            <a:prstDash val="solid"/>
            <a:round/>
            <a:headEnd type="none" w="sm" len="sm"/>
            <a:tailEnd type="none" w="sm" len="sm"/>
          </a:ln>
        </p:spPr>
      </p:pic>
      <p:sp>
        <p:nvSpPr>
          <p:cNvPr id="554" name="Google Shape;554;p49"/>
          <p:cNvSpPr/>
          <p:nvPr/>
        </p:nvSpPr>
        <p:spPr>
          <a:xfrm>
            <a:off x="3848475" y="1131825"/>
            <a:ext cx="4777975" cy="3805425"/>
          </a:xfrm>
          <a:custGeom>
            <a:avLst/>
            <a:gdLst/>
            <a:ahLst/>
            <a:cxnLst/>
            <a:rect l="l" t="t" r="r" b="b"/>
            <a:pathLst>
              <a:path w="191119" h="152217" extrusionOk="0">
                <a:moveTo>
                  <a:pt x="0" y="134462"/>
                </a:moveTo>
                <a:lnTo>
                  <a:pt x="46475" y="0"/>
                </a:lnTo>
                <a:lnTo>
                  <a:pt x="46736" y="93732"/>
                </a:lnTo>
                <a:lnTo>
                  <a:pt x="191119" y="93732"/>
                </a:lnTo>
                <a:lnTo>
                  <a:pt x="22193" y="152217"/>
                </a:lnTo>
                <a:lnTo>
                  <a:pt x="21932" y="134462"/>
                </a:lnTo>
                <a:close/>
              </a:path>
            </a:pathLst>
          </a:custGeom>
          <a:gradFill>
            <a:gsLst>
              <a:gs pos="0">
                <a:srgbClr val="FFFFFF"/>
              </a:gs>
              <a:gs pos="100000">
                <a:srgbClr val="B3B3B3"/>
              </a:gs>
            </a:gsLst>
            <a:lin ang="0" scaled="0"/>
          </a:gradFill>
          <a:ln w="28575" cap="flat" cmpd="sng">
            <a:solidFill>
              <a:schemeClr val="dk2"/>
            </a:solidFill>
            <a:prstDash val="solid"/>
            <a:round/>
            <a:headEnd type="none" w="med" len="med"/>
            <a:tailEnd type="none" w="med" len="med"/>
          </a:ln>
        </p:spPr>
      </p:sp>
      <p:sp>
        <p:nvSpPr>
          <p:cNvPr id="555" name="Google Shape;555;p49"/>
          <p:cNvSpPr txBox="1">
            <a:spLocks noGrp="1"/>
          </p:cNvSpPr>
          <p:nvPr>
            <p:ph type="title"/>
          </p:nvPr>
        </p:nvSpPr>
        <p:spPr>
          <a:xfrm>
            <a:off x="2977050" y="515025"/>
            <a:ext cx="31899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SƠ ĐỒ USE CASE</a:t>
            </a:r>
            <a:endParaRPr sz="2500"/>
          </a:p>
        </p:txBody>
      </p:sp>
      <p:sp>
        <p:nvSpPr>
          <p:cNvPr id="556" name="Google Shape;556;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557" name="Google Shape;557;p49"/>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pic>
        <p:nvPicPr>
          <p:cNvPr id="562" name="Google Shape;562;p50"/>
          <p:cNvPicPr preferRelativeResize="0"/>
          <p:nvPr/>
        </p:nvPicPr>
        <p:blipFill>
          <a:blip r:embed="rId3">
            <a:alphaModFix/>
          </a:blip>
          <a:stretch>
            <a:fillRect/>
          </a:stretch>
        </p:blipFill>
        <p:spPr>
          <a:xfrm>
            <a:off x="240000" y="1140675"/>
            <a:ext cx="4196313" cy="3904901"/>
          </a:xfrm>
          <a:prstGeom prst="rect">
            <a:avLst/>
          </a:prstGeom>
          <a:noFill/>
          <a:ln>
            <a:noFill/>
          </a:ln>
        </p:spPr>
      </p:pic>
      <p:grpSp>
        <p:nvGrpSpPr>
          <p:cNvPr id="563" name="Google Shape;563;p50"/>
          <p:cNvGrpSpPr/>
          <p:nvPr/>
        </p:nvGrpSpPr>
        <p:grpSpPr>
          <a:xfrm>
            <a:off x="2904150" y="1226929"/>
            <a:ext cx="557700" cy="446013"/>
            <a:chOff x="4641550" y="3698150"/>
            <a:chExt cx="557700" cy="446013"/>
          </a:xfrm>
        </p:grpSpPr>
        <p:cxnSp>
          <p:nvCxnSpPr>
            <p:cNvPr id="564" name="Google Shape;564;p50"/>
            <p:cNvCxnSpPr/>
            <p:nvPr/>
          </p:nvCxnSpPr>
          <p:spPr>
            <a:xfrm>
              <a:off x="4647225" y="3698150"/>
              <a:ext cx="0" cy="437400"/>
            </a:xfrm>
            <a:prstGeom prst="straightConnector1">
              <a:avLst/>
            </a:prstGeom>
            <a:noFill/>
            <a:ln w="28575" cap="flat" cmpd="sng">
              <a:solidFill>
                <a:schemeClr val="dk2"/>
              </a:solidFill>
              <a:prstDash val="solid"/>
              <a:round/>
              <a:headEnd type="none" w="med" len="med"/>
              <a:tailEnd type="none" w="med" len="med"/>
            </a:ln>
          </p:spPr>
        </p:cxnSp>
        <p:grpSp>
          <p:nvGrpSpPr>
            <p:cNvPr id="565" name="Google Shape;565;p50"/>
            <p:cNvGrpSpPr/>
            <p:nvPr/>
          </p:nvGrpSpPr>
          <p:grpSpPr>
            <a:xfrm>
              <a:off x="4647230" y="3706753"/>
              <a:ext cx="546352" cy="437411"/>
              <a:chOff x="1771150" y="2216125"/>
              <a:chExt cx="563075" cy="454500"/>
            </a:xfrm>
          </p:grpSpPr>
          <p:cxnSp>
            <p:nvCxnSpPr>
              <p:cNvPr id="566" name="Google Shape;566;p50"/>
              <p:cNvCxnSpPr/>
              <p:nvPr/>
            </p:nvCxnSpPr>
            <p:spPr>
              <a:xfrm>
                <a:off x="1771150" y="2216125"/>
                <a:ext cx="557700" cy="0"/>
              </a:xfrm>
              <a:prstGeom prst="straightConnector1">
                <a:avLst/>
              </a:prstGeom>
              <a:noFill/>
              <a:ln w="28575" cap="flat" cmpd="sng">
                <a:solidFill>
                  <a:schemeClr val="dk2"/>
                </a:solidFill>
                <a:prstDash val="solid"/>
                <a:round/>
                <a:headEnd type="none" w="med" len="med"/>
                <a:tailEnd type="none" w="med" len="med"/>
              </a:ln>
            </p:spPr>
          </p:cxnSp>
          <p:cxnSp>
            <p:nvCxnSpPr>
              <p:cNvPr id="567" name="Google Shape;567;p50"/>
              <p:cNvCxnSpPr/>
              <p:nvPr/>
            </p:nvCxnSpPr>
            <p:spPr>
              <a:xfrm>
                <a:off x="2328825" y="2216125"/>
                <a:ext cx="5400" cy="454500"/>
              </a:xfrm>
              <a:prstGeom prst="straightConnector1">
                <a:avLst/>
              </a:prstGeom>
              <a:noFill/>
              <a:ln w="28575" cap="flat" cmpd="sng">
                <a:solidFill>
                  <a:schemeClr val="dk2"/>
                </a:solidFill>
                <a:prstDash val="solid"/>
                <a:round/>
                <a:headEnd type="none" w="med" len="med"/>
                <a:tailEnd type="none" w="med" len="med"/>
              </a:ln>
            </p:spPr>
          </p:cxnSp>
        </p:grpSp>
        <p:cxnSp>
          <p:nvCxnSpPr>
            <p:cNvPr id="568" name="Google Shape;568;p50"/>
            <p:cNvCxnSpPr/>
            <p:nvPr/>
          </p:nvCxnSpPr>
          <p:spPr>
            <a:xfrm>
              <a:off x="4641550" y="4135550"/>
              <a:ext cx="557700" cy="0"/>
            </a:xfrm>
            <a:prstGeom prst="straightConnector1">
              <a:avLst/>
            </a:prstGeom>
            <a:noFill/>
            <a:ln w="38100" cap="flat" cmpd="sng">
              <a:solidFill>
                <a:schemeClr val="dk2"/>
              </a:solidFill>
              <a:prstDash val="solid"/>
              <a:round/>
              <a:headEnd type="none" w="med" len="med"/>
              <a:tailEnd type="none" w="med" len="med"/>
            </a:ln>
          </p:spPr>
        </p:cxnSp>
      </p:grpSp>
      <p:pic>
        <p:nvPicPr>
          <p:cNvPr id="569" name="Google Shape;569;p50"/>
          <p:cNvPicPr preferRelativeResize="0"/>
          <p:nvPr/>
        </p:nvPicPr>
        <p:blipFill>
          <a:blip r:embed="rId4">
            <a:alphaModFix/>
          </a:blip>
          <a:stretch>
            <a:fillRect/>
          </a:stretch>
        </p:blipFill>
        <p:spPr>
          <a:xfrm>
            <a:off x="5023625" y="2004050"/>
            <a:ext cx="3562778" cy="2307776"/>
          </a:xfrm>
          <a:prstGeom prst="rect">
            <a:avLst/>
          </a:prstGeom>
          <a:noFill/>
          <a:ln w="28575" cap="flat" cmpd="sng">
            <a:solidFill>
              <a:schemeClr val="dk2"/>
            </a:solidFill>
            <a:prstDash val="solid"/>
            <a:round/>
            <a:headEnd type="none" w="sm" len="sm"/>
            <a:tailEnd type="none" w="sm" len="sm"/>
          </a:ln>
        </p:spPr>
      </p:pic>
      <p:sp>
        <p:nvSpPr>
          <p:cNvPr id="570" name="Google Shape;570;p50"/>
          <p:cNvSpPr/>
          <p:nvPr/>
        </p:nvSpPr>
        <p:spPr>
          <a:xfrm>
            <a:off x="2921600" y="1237575"/>
            <a:ext cx="5685275" cy="3093925"/>
          </a:xfrm>
          <a:custGeom>
            <a:avLst/>
            <a:gdLst/>
            <a:ahLst/>
            <a:cxnLst/>
            <a:rect l="l" t="t" r="r" b="b"/>
            <a:pathLst>
              <a:path w="227411" h="123757" extrusionOk="0">
                <a:moveTo>
                  <a:pt x="21671" y="0"/>
                </a:moveTo>
                <a:lnTo>
                  <a:pt x="227411" y="29764"/>
                </a:lnTo>
                <a:lnTo>
                  <a:pt x="83550" y="29764"/>
                </a:lnTo>
                <a:lnTo>
                  <a:pt x="83289" y="123757"/>
                </a:lnTo>
                <a:lnTo>
                  <a:pt x="0" y="17493"/>
                </a:lnTo>
                <a:lnTo>
                  <a:pt x="22193" y="17493"/>
                </a:lnTo>
                <a:close/>
              </a:path>
            </a:pathLst>
          </a:custGeom>
          <a:gradFill>
            <a:gsLst>
              <a:gs pos="0">
                <a:srgbClr val="FFFFFF"/>
              </a:gs>
              <a:gs pos="100000">
                <a:srgbClr val="B3B3B3"/>
              </a:gs>
            </a:gsLst>
            <a:lin ang="0" scaled="0"/>
          </a:gradFill>
          <a:ln w="28575" cap="flat" cmpd="sng">
            <a:solidFill>
              <a:schemeClr val="dk2"/>
            </a:solidFill>
            <a:prstDash val="solid"/>
            <a:round/>
            <a:headEnd type="none" w="med" len="med"/>
            <a:tailEnd type="none" w="med" len="med"/>
          </a:ln>
        </p:spPr>
      </p:sp>
      <p:sp>
        <p:nvSpPr>
          <p:cNvPr id="571" name="Google Shape;571;p50"/>
          <p:cNvSpPr txBox="1">
            <a:spLocks noGrp="1"/>
          </p:cNvSpPr>
          <p:nvPr>
            <p:ph type="title"/>
          </p:nvPr>
        </p:nvSpPr>
        <p:spPr>
          <a:xfrm>
            <a:off x="2977050" y="515025"/>
            <a:ext cx="31899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SƠ ĐỒ USE CASE</a:t>
            </a:r>
            <a:endParaRPr sz="2500"/>
          </a:p>
        </p:txBody>
      </p:sp>
      <p:sp>
        <p:nvSpPr>
          <p:cNvPr id="572" name="Google Shape;572;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573" name="Google Shape;573;p50"/>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78" name="Google Shape;578;p51"/>
          <p:cNvPicPr preferRelativeResize="0"/>
          <p:nvPr/>
        </p:nvPicPr>
        <p:blipFill>
          <a:blip r:embed="rId3">
            <a:alphaModFix/>
          </a:blip>
          <a:stretch>
            <a:fillRect/>
          </a:stretch>
        </p:blipFill>
        <p:spPr>
          <a:xfrm>
            <a:off x="240000" y="1140675"/>
            <a:ext cx="4196313" cy="3904901"/>
          </a:xfrm>
          <a:prstGeom prst="rect">
            <a:avLst/>
          </a:prstGeom>
          <a:noFill/>
          <a:ln>
            <a:noFill/>
          </a:ln>
        </p:spPr>
      </p:pic>
      <p:grpSp>
        <p:nvGrpSpPr>
          <p:cNvPr id="579" name="Google Shape;579;p51"/>
          <p:cNvGrpSpPr/>
          <p:nvPr/>
        </p:nvGrpSpPr>
        <p:grpSpPr>
          <a:xfrm>
            <a:off x="2440725" y="1422729"/>
            <a:ext cx="557700" cy="446013"/>
            <a:chOff x="4641550" y="3698150"/>
            <a:chExt cx="557700" cy="446013"/>
          </a:xfrm>
        </p:grpSpPr>
        <p:cxnSp>
          <p:nvCxnSpPr>
            <p:cNvPr id="580" name="Google Shape;580;p51"/>
            <p:cNvCxnSpPr/>
            <p:nvPr/>
          </p:nvCxnSpPr>
          <p:spPr>
            <a:xfrm>
              <a:off x="4647225" y="3698150"/>
              <a:ext cx="0" cy="437400"/>
            </a:xfrm>
            <a:prstGeom prst="straightConnector1">
              <a:avLst/>
            </a:prstGeom>
            <a:noFill/>
            <a:ln w="28575" cap="flat" cmpd="sng">
              <a:solidFill>
                <a:schemeClr val="dk2"/>
              </a:solidFill>
              <a:prstDash val="solid"/>
              <a:round/>
              <a:headEnd type="none" w="med" len="med"/>
              <a:tailEnd type="none" w="med" len="med"/>
            </a:ln>
          </p:spPr>
        </p:cxnSp>
        <p:grpSp>
          <p:nvGrpSpPr>
            <p:cNvPr id="581" name="Google Shape;581;p51"/>
            <p:cNvGrpSpPr/>
            <p:nvPr/>
          </p:nvGrpSpPr>
          <p:grpSpPr>
            <a:xfrm>
              <a:off x="4647230" y="3706753"/>
              <a:ext cx="546352" cy="437411"/>
              <a:chOff x="1771150" y="2216125"/>
              <a:chExt cx="563075" cy="454500"/>
            </a:xfrm>
          </p:grpSpPr>
          <p:cxnSp>
            <p:nvCxnSpPr>
              <p:cNvPr id="582" name="Google Shape;582;p51"/>
              <p:cNvCxnSpPr/>
              <p:nvPr/>
            </p:nvCxnSpPr>
            <p:spPr>
              <a:xfrm>
                <a:off x="1771150" y="2216125"/>
                <a:ext cx="557700" cy="0"/>
              </a:xfrm>
              <a:prstGeom prst="straightConnector1">
                <a:avLst/>
              </a:prstGeom>
              <a:noFill/>
              <a:ln w="28575" cap="flat" cmpd="sng">
                <a:solidFill>
                  <a:schemeClr val="dk2"/>
                </a:solidFill>
                <a:prstDash val="solid"/>
                <a:round/>
                <a:headEnd type="none" w="med" len="med"/>
                <a:tailEnd type="none" w="med" len="med"/>
              </a:ln>
            </p:spPr>
          </p:cxnSp>
          <p:cxnSp>
            <p:nvCxnSpPr>
              <p:cNvPr id="583" name="Google Shape;583;p51"/>
              <p:cNvCxnSpPr/>
              <p:nvPr/>
            </p:nvCxnSpPr>
            <p:spPr>
              <a:xfrm>
                <a:off x="2328825" y="2216125"/>
                <a:ext cx="5400" cy="454500"/>
              </a:xfrm>
              <a:prstGeom prst="straightConnector1">
                <a:avLst/>
              </a:prstGeom>
              <a:noFill/>
              <a:ln w="28575" cap="flat" cmpd="sng">
                <a:solidFill>
                  <a:schemeClr val="dk2"/>
                </a:solidFill>
                <a:prstDash val="solid"/>
                <a:round/>
                <a:headEnd type="none" w="med" len="med"/>
                <a:tailEnd type="none" w="med" len="med"/>
              </a:ln>
            </p:spPr>
          </p:cxnSp>
        </p:grpSp>
        <p:cxnSp>
          <p:nvCxnSpPr>
            <p:cNvPr id="584" name="Google Shape;584;p51"/>
            <p:cNvCxnSpPr/>
            <p:nvPr/>
          </p:nvCxnSpPr>
          <p:spPr>
            <a:xfrm>
              <a:off x="4641550" y="4135550"/>
              <a:ext cx="557700" cy="0"/>
            </a:xfrm>
            <a:prstGeom prst="straightConnector1">
              <a:avLst/>
            </a:prstGeom>
            <a:noFill/>
            <a:ln w="38100" cap="flat" cmpd="sng">
              <a:solidFill>
                <a:schemeClr val="dk2"/>
              </a:solidFill>
              <a:prstDash val="solid"/>
              <a:round/>
              <a:headEnd type="none" w="med" len="med"/>
              <a:tailEnd type="none" w="med" len="med"/>
            </a:ln>
          </p:spPr>
        </p:cxnSp>
      </p:grpSp>
      <p:pic>
        <p:nvPicPr>
          <p:cNvPr id="585" name="Google Shape;585;p51"/>
          <p:cNvPicPr preferRelativeResize="0"/>
          <p:nvPr/>
        </p:nvPicPr>
        <p:blipFill rotWithShape="1">
          <a:blip r:embed="rId4">
            <a:alphaModFix/>
          </a:blip>
          <a:srcRect t="1797"/>
          <a:stretch/>
        </p:blipFill>
        <p:spPr>
          <a:xfrm>
            <a:off x="5020100" y="1955175"/>
            <a:ext cx="3642826" cy="2275901"/>
          </a:xfrm>
          <a:prstGeom prst="rect">
            <a:avLst/>
          </a:prstGeom>
          <a:noFill/>
          <a:ln w="28575" cap="flat" cmpd="sng">
            <a:solidFill>
              <a:schemeClr val="dk2"/>
            </a:solidFill>
            <a:prstDash val="solid"/>
            <a:round/>
            <a:headEnd type="none" w="sm" len="sm"/>
            <a:tailEnd type="none" w="sm" len="sm"/>
          </a:ln>
        </p:spPr>
      </p:pic>
      <p:sp>
        <p:nvSpPr>
          <p:cNvPr id="586" name="Google Shape;586;p51"/>
          <p:cNvSpPr/>
          <p:nvPr/>
        </p:nvSpPr>
        <p:spPr>
          <a:xfrm>
            <a:off x="2456875" y="1433400"/>
            <a:ext cx="6213975" cy="2826300"/>
          </a:xfrm>
          <a:custGeom>
            <a:avLst/>
            <a:gdLst/>
            <a:ahLst/>
            <a:cxnLst/>
            <a:rect l="l" t="t" r="r" b="b"/>
            <a:pathLst>
              <a:path w="248559" h="113052" extrusionOk="0">
                <a:moveTo>
                  <a:pt x="21670" y="0"/>
                </a:moveTo>
                <a:lnTo>
                  <a:pt x="248559" y="20365"/>
                </a:lnTo>
                <a:lnTo>
                  <a:pt x="102087" y="20365"/>
                </a:lnTo>
                <a:lnTo>
                  <a:pt x="102087" y="113052"/>
                </a:lnTo>
                <a:lnTo>
                  <a:pt x="0" y="17232"/>
                </a:lnTo>
                <a:lnTo>
                  <a:pt x="21670" y="17493"/>
                </a:lnTo>
                <a:close/>
              </a:path>
            </a:pathLst>
          </a:custGeom>
          <a:gradFill>
            <a:gsLst>
              <a:gs pos="0">
                <a:srgbClr val="FFFFFF"/>
              </a:gs>
              <a:gs pos="100000">
                <a:srgbClr val="B3B3B3"/>
              </a:gs>
            </a:gsLst>
            <a:lin ang="0" scaled="0"/>
          </a:gradFill>
          <a:ln w="28575" cap="flat" cmpd="sng">
            <a:solidFill>
              <a:schemeClr val="dk2"/>
            </a:solidFill>
            <a:prstDash val="solid"/>
            <a:round/>
            <a:headEnd type="none" w="med" len="med"/>
            <a:tailEnd type="none" w="med" len="med"/>
          </a:ln>
        </p:spPr>
      </p:sp>
      <p:sp>
        <p:nvSpPr>
          <p:cNvPr id="587" name="Google Shape;587;p51"/>
          <p:cNvSpPr txBox="1">
            <a:spLocks noGrp="1"/>
          </p:cNvSpPr>
          <p:nvPr>
            <p:ph type="title"/>
          </p:nvPr>
        </p:nvSpPr>
        <p:spPr>
          <a:xfrm>
            <a:off x="2977050" y="515025"/>
            <a:ext cx="31899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SƠ ĐỒ USE CASE</a:t>
            </a:r>
            <a:endParaRPr sz="2500"/>
          </a:p>
        </p:txBody>
      </p:sp>
      <p:sp>
        <p:nvSpPr>
          <p:cNvPr id="588" name="Google Shape;58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589" name="Google Shape;589;p51"/>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52"/>
          <p:cNvPicPr preferRelativeResize="0"/>
          <p:nvPr/>
        </p:nvPicPr>
        <p:blipFill>
          <a:blip r:embed="rId3">
            <a:alphaModFix/>
          </a:blip>
          <a:stretch>
            <a:fillRect/>
          </a:stretch>
        </p:blipFill>
        <p:spPr>
          <a:xfrm>
            <a:off x="240000" y="1140675"/>
            <a:ext cx="4196313" cy="3904901"/>
          </a:xfrm>
          <a:prstGeom prst="rect">
            <a:avLst/>
          </a:prstGeom>
          <a:noFill/>
          <a:ln>
            <a:noFill/>
          </a:ln>
        </p:spPr>
      </p:pic>
      <p:grpSp>
        <p:nvGrpSpPr>
          <p:cNvPr id="595" name="Google Shape;595;p52"/>
          <p:cNvGrpSpPr/>
          <p:nvPr/>
        </p:nvGrpSpPr>
        <p:grpSpPr>
          <a:xfrm>
            <a:off x="2059313" y="1716454"/>
            <a:ext cx="557700" cy="446013"/>
            <a:chOff x="4641550" y="3698150"/>
            <a:chExt cx="557700" cy="446013"/>
          </a:xfrm>
        </p:grpSpPr>
        <p:cxnSp>
          <p:nvCxnSpPr>
            <p:cNvPr id="596" name="Google Shape;596;p52"/>
            <p:cNvCxnSpPr/>
            <p:nvPr/>
          </p:nvCxnSpPr>
          <p:spPr>
            <a:xfrm>
              <a:off x="4647225" y="3698150"/>
              <a:ext cx="0" cy="437400"/>
            </a:xfrm>
            <a:prstGeom prst="straightConnector1">
              <a:avLst/>
            </a:prstGeom>
            <a:noFill/>
            <a:ln w="28575" cap="flat" cmpd="sng">
              <a:solidFill>
                <a:schemeClr val="dk2"/>
              </a:solidFill>
              <a:prstDash val="solid"/>
              <a:round/>
              <a:headEnd type="none" w="med" len="med"/>
              <a:tailEnd type="none" w="med" len="med"/>
            </a:ln>
          </p:spPr>
        </p:cxnSp>
        <p:grpSp>
          <p:nvGrpSpPr>
            <p:cNvPr id="597" name="Google Shape;597;p52"/>
            <p:cNvGrpSpPr/>
            <p:nvPr/>
          </p:nvGrpSpPr>
          <p:grpSpPr>
            <a:xfrm>
              <a:off x="4647230" y="3706753"/>
              <a:ext cx="546352" cy="437411"/>
              <a:chOff x="1771150" y="2216125"/>
              <a:chExt cx="563075" cy="454500"/>
            </a:xfrm>
          </p:grpSpPr>
          <p:cxnSp>
            <p:nvCxnSpPr>
              <p:cNvPr id="598" name="Google Shape;598;p52"/>
              <p:cNvCxnSpPr/>
              <p:nvPr/>
            </p:nvCxnSpPr>
            <p:spPr>
              <a:xfrm>
                <a:off x="1771150" y="2216125"/>
                <a:ext cx="557700" cy="0"/>
              </a:xfrm>
              <a:prstGeom prst="straightConnector1">
                <a:avLst/>
              </a:prstGeom>
              <a:noFill/>
              <a:ln w="28575" cap="flat" cmpd="sng">
                <a:solidFill>
                  <a:schemeClr val="dk2"/>
                </a:solidFill>
                <a:prstDash val="solid"/>
                <a:round/>
                <a:headEnd type="none" w="med" len="med"/>
                <a:tailEnd type="none" w="med" len="med"/>
              </a:ln>
            </p:spPr>
          </p:cxnSp>
          <p:cxnSp>
            <p:nvCxnSpPr>
              <p:cNvPr id="599" name="Google Shape;599;p52"/>
              <p:cNvCxnSpPr/>
              <p:nvPr/>
            </p:nvCxnSpPr>
            <p:spPr>
              <a:xfrm>
                <a:off x="2328825" y="2216125"/>
                <a:ext cx="5400" cy="454500"/>
              </a:xfrm>
              <a:prstGeom prst="straightConnector1">
                <a:avLst/>
              </a:prstGeom>
              <a:noFill/>
              <a:ln w="28575" cap="flat" cmpd="sng">
                <a:solidFill>
                  <a:schemeClr val="dk2"/>
                </a:solidFill>
                <a:prstDash val="solid"/>
                <a:round/>
                <a:headEnd type="none" w="med" len="med"/>
                <a:tailEnd type="none" w="med" len="med"/>
              </a:ln>
            </p:spPr>
          </p:cxnSp>
        </p:grpSp>
        <p:cxnSp>
          <p:nvCxnSpPr>
            <p:cNvPr id="600" name="Google Shape;600;p52"/>
            <p:cNvCxnSpPr/>
            <p:nvPr/>
          </p:nvCxnSpPr>
          <p:spPr>
            <a:xfrm>
              <a:off x="4641550" y="4135550"/>
              <a:ext cx="557700" cy="0"/>
            </a:xfrm>
            <a:prstGeom prst="straightConnector1">
              <a:avLst/>
            </a:prstGeom>
            <a:noFill/>
            <a:ln w="38100" cap="flat" cmpd="sng">
              <a:solidFill>
                <a:schemeClr val="dk2"/>
              </a:solidFill>
              <a:prstDash val="solid"/>
              <a:round/>
              <a:headEnd type="none" w="med" len="med"/>
              <a:tailEnd type="none" w="med" len="med"/>
            </a:ln>
          </p:spPr>
        </p:cxnSp>
      </p:grpSp>
      <p:pic>
        <p:nvPicPr>
          <p:cNvPr id="601" name="Google Shape;601;p52"/>
          <p:cNvPicPr preferRelativeResize="0"/>
          <p:nvPr/>
        </p:nvPicPr>
        <p:blipFill>
          <a:blip r:embed="rId4">
            <a:alphaModFix/>
          </a:blip>
          <a:stretch>
            <a:fillRect/>
          </a:stretch>
        </p:blipFill>
        <p:spPr>
          <a:xfrm>
            <a:off x="5042125" y="2253375"/>
            <a:ext cx="3463585" cy="2307775"/>
          </a:xfrm>
          <a:prstGeom prst="rect">
            <a:avLst/>
          </a:prstGeom>
          <a:noFill/>
          <a:ln w="28575" cap="flat" cmpd="sng">
            <a:solidFill>
              <a:schemeClr val="dk2"/>
            </a:solidFill>
            <a:prstDash val="solid"/>
            <a:round/>
            <a:headEnd type="none" w="sm" len="sm"/>
            <a:tailEnd type="none" w="sm" len="sm"/>
          </a:ln>
        </p:spPr>
      </p:pic>
      <p:sp>
        <p:nvSpPr>
          <p:cNvPr id="602" name="Google Shape;602;p52"/>
          <p:cNvSpPr/>
          <p:nvPr/>
        </p:nvSpPr>
        <p:spPr>
          <a:xfrm>
            <a:off x="2079600" y="1727125"/>
            <a:ext cx="6448950" cy="2852425"/>
          </a:xfrm>
          <a:custGeom>
            <a:avLst/>
            <a:gdLst/>
            <a:ahLst/>
            <a:cxnLst/>
            <a:rect l="l" t="t" r="r" b="b"/>
            <a:pathLst>
              <a:path w="257958" h="114097" extrusionOk="0">
                <a:moveTo>
                  <a:pt x="21148" y="0"/>
                </a:moveTo>
                <a:lnTo>
                  <a:pt x="257958" y="20365"/>
                </a:lnTo>
                <a:lnTo>
                  <a:pt x="118013" y="20365"/>
                </a:lnTo>
                <a:lnTo>
                  <a:pt x="118013" y="114097"/>
                </a:lnTo>
                <a:lnTo>
                  <a:pt x="0" y="17493"/>
                </a:lnTo>
                <a:lnTo>
                  <a:pt x="20887" y="17493"/>
                </a:lnTo>
                <a:close/>
              </a:path>
            </a:pathLst>
          </a:custGeom>
          <a:gradFill>
            <a:gsLst>
              <a:gs pos="0">
                <a:srgbClr val="FFFFFF"/>
              </a:gs>
              <a:gs pos="100000">
                <a:srgbClr val="B3B3B3"/>
              </a:gs>
            </a:gsLst>
            <a:lin ang="0" scaled="0"/>
          </a:gradFill>
          <a:ln w="28575" cap="flat" cmpd="sng">
            <a:solidFill>
              <a:schemeClr val="dk2"/>
            </a:solidFill>
            <a:prstDash val="solid"/>
            <a:round/>
            <a:headEnd type="none" w="med" len="med"/>
            <a:tailEnd type="none" w="med" len="med"/>
          </a:ln>
        </p:spPr>
      </p:sp>
      <p:sp>
        <p:nvSpPr>
          <p:cNvPr id="603" name="Google Shape;603;p52"/>
          <p:cNvSpPr txBox="1">
            <a:spLocks noGrp="1"/>
          </p:cNvSpPr>
          <p:nvPr>
            <p:ph type="title"/>
          </p:nvPr>
        </p:nvSpPr>
        <p:spPr>
          <a:xfrm>
            <a:off x="2977050" y="515025"/>
            <a:ext cx="31899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SƠ ĐỒ USE CASE</a:t>
            </a:r>
            <a:endParaRPr sz="2500"/>
          </a:p>
        </p:txBody>
      </p:sp>
      <p:sp>
        <p:nvSpPr>
          <p:cNvPr id="604" name="Google Shape;604;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605" name="Google Shape;605;p52"/>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4"/>
          <p:cNvSpPr txBox="1">
            <a:spLocks noGrp="1"/>
          </p:cNvSpPr>
          <p:nvPr>
            <p:ph type="title"/>
          </p:nvPr>
        </p:nvSpPr>
        <p:spPr>
          <a:xfrm>
            <a:off x="593900" y="3768100"/>
            <a:ext cx="4801200" cy="7299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 b="1"/>
              <a:t>2. SƠ ĐỒ TUẦN TỰ</a:t>
            </a:r>
            <a:endParaRPr/>
          </a:p>
        </p:txBody>
      </p:sp>
      <p:sp>
        <p:nvSpPr>
          <p:cNvPr id="627" name="Google Shape;627;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55"/>
          <p:cNvSpPr txBox="1">
            <a:spLocks noGrp="1"/>
          </p:cNvSpPr>
          <p:nvPr>
            <p:ph type="title"/>
          </p:nvPr>
        </p:nvSpPr>
        <p:spPr>
          <a:xfrm>
            <a:off x="864875" y="531075"/>
            <a:ext cx="7524900" cy="5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SƠ ĐỒ TUẦN TỰ - QUẢN LÝ NHÂN VIÊN</a:t>
            </a:r>
            <a:endParaRPr sz="2000"/>
          </a:p>
        </p:txBody>
      </p:sp>
      <p:sp>
        <p:nvSpPr>
          <p:cNvPr id="633" name="Google Shape;633;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635" name="Google Shape;635;p55"/>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pic>
        <p:nvPicPr>
          <p:cNvPr id="6" name="Picture 5" descr="A picture containing table&#10;&#10;Description automatically generated">
            <a:extLst>
              <a:ext uri="{FF2B5EF4-FFF2-40B4-BE49-F238E27FC236}">
                <a16:creationId xmlns:a16="http://schemas.microsoft.com/office/drawing/2014/main" id="{8BD004E2-D9A2-42DA-AC97-601554D02DE0}"/>
              </a:ext>
            </a:extLst>
          </p:cNvPr>
          <p:cNvPicPr>
            <a:picLocks noChangeAspect="1"/>
          </p:cNvPicPr>
          <p:nvPr/>
        </p:nvPicPr>
        <p:blipFill rotWithShape="1">
          <a:blip r:embed="rId3">
            <a:extLst>
              <a:ext uri="{28A0092B-C50C-407E-A947-70E740481C1C}">
                <a14:useLocalDpi xmlns:a14="http://schemas.microsoft.com/office/drawing/2010/main" val="0"/>
              </a:ext>
            </a:extLst>
          </a:blip>
          <a:srcRect b="7445"/>
          <a:stretch/>
        </p:blipFill>
        <p:spPr bwMode="auto">
          <a:xfrm>
            <a:off x="1492330" y="945413"/>
            <a:ext cx="6105742" cy="4141194"/>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641" name="Google Shape;641;p56"/>
          <p:cNvSpPr txBox="1">
            <a:spLocks noGrp="1"/>
          </p:cNvSpPr>
          <p:nvPr>
            <p:ph type="title"/>
          </p:nvPr>
        </p:nvSpPr>
        <p:spPr>
          <a:xfrm>
            <a:off x="864875" y="531075"/>
            <a:ext cx="7524900" cy="5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SƠ ĐỒ TUẦN TỰ - QUẢN LÝ KHÁCH HÀNG</a:t>
            </a:r>
            <a:endParaRPr sz="2000"/>
          </a:p>
        </p:txBody>
      </p:sp>
      <p:pic>
        <p:nvPicPr>
          <p:cNvPr id="642" name="Google Shape;642;p56"/>
          <p:cNvPicPr preferRelativeResize="0"/>
          <p:nvPr/>
        </p:nvPicPr>
        <p:blipFill>
          <a:blip r:embed="rId3">
            <a:alphaModFix/>
          </a:blip>
          <a:stretch>
            <a:fillRect/>
          </a:stretch>
        </p:blipFill>
        <p:spPr>
          <a:xfrm>
            <a:off x="1817538" y="1064475"/>
            <a:ext cx="5619575" cy="3965775"/>
          </a:xfrm>
          <a:prstGeom prst="rect">
            <a:avLst/>
          </a:prstGeom>
          <a:noFill/>
          <a:ln>
            <a:noFill/>
          </a:ln>
        </p:spPr>
      </p:pic>
      <p:sp>
        <p:nvSpPr>
          <p:cNvPr id="643" name="Google Shape;643;p56"/>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649" name="Google Shape;649;p57"/>
          <p:cNvSpPr txBox="1">
            <a:spLocks noGrp="1"/>
          </p:cNvSpPr>
          <p:nvPr>
            <p:ph type="title"/>
          </p:nvPr>
        </p:nvSpPr>
        <p:spPr>
          <a:xfrm>
            <a:off x="864875" y="531075"/>
            <a:ext cx="7524900" cy="5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SƠ ĐỒ TUẦN TỰ - ĐĂNG NHẬP/ĐĂNG XUẤT</a:t>
            </a:r>
            <a:endParaRPr sz="2000"/>
          </a:p>
        </p:txBody>
      </p:sp>
      <p:sp>
        <p:nvSpPr>
          <p:cNvPr id="651" name="Google Shape;651;p57"/>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pic>
        <p:nvPicPr>
          <p:cNvPr id="7" name="Picture 6" descr="A picture containing diagram&#10;&#10;Description automatically generated">
            <a:extLst>
              <a:ext uri="{FF2B5EF4-FFF2-40B4-BE49-F238E27FC236}">
                <a16:creationId xmlns:a16="http://schemas.microsoft.com/office/drawing/2014/main" id="{EE784874-C300-43A2-B426-B1F051768E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8828" y="1132151"/>
            <a:ext cx="6700787" cy="3617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657" name="Google Shape;657;p58"/>
          <p:cNvSpPr txBox="1">
            <a:spLocks noGrp="1"/>
          </p:cNvSpPr>
          <p:nvPr>
            <p:ph type="title"/>
          </p:nvPr>
        </p:nvSpPr>
        <p:spPr>
          <a:xfrm>
            <a:off x="864875" y="531075"/>
            <a:ext cx="7524900" cy="5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SƠ ĐỒ TUẦN TỰ - QUẢN LÝ BÁN HÀNG</a:t>
            </a:r>
            <a:endParaRPr sz="2000"/>
          </a:p>
        </p:txBody>
      </p:sp>
      <p:grpSp>
        <p:nvGrpSpPr>
          <p:cNvPr id="658" name="Google Shape;658;p58"/>
          <p:cNvGrpSpPr/>
          <p:nvPr/>
        </p:nvGrpSpPr>
        <p:grpSpPr>
          <a:xfrm>
            <a:off x="4504025" y="1327257"/>
            <a:ext cx="4514986" cy="3265434"/>
            <a:chOff x="4532600" y="1316575"/>
            <a:chExt cx="4459000" cy="2689650"/>
          </a:xfrm>
        </p:grpSpPr>
        <p:pic>
          <p:nvPicPr>
            <p:cNvPr id="659" name="Google Shape;659;p58"/>
            <p:cNvPicPr preferRelativeResize="0"/>
            <p:nvPr/>
          </p:nvPicPr>
          <p:blipFill>
            <a:blip r:embed="rId3">
              <a:alphaModFix/>
            </a:blip>
            <a:stretch>
              <a:fillRect/>
            </a:stretch>
          </p:blipFill>
          <p:spPr>
            <a:xfrm>
              <a:off x="4532607" y="1771825"/>
              <a:ext cx="4458993" cy="2234400"/>
            </a:xfrm>
            <a:prstGeom prst="rect">
              <a:avLst/>
            </a:prstGeom>
            <a:noFill/>
            <a:ln>
              <a:noFill/>
            </a:ln>
          </p:spPr>
        </p:pic>
        <p:pic>
          <p:nvPicPr>
            <p:cNvPr id="660" name="Google Shape;660;p58"/>
            <p:cNvPicPr preferRelativeResize="0"/>
            <p:nvPr/>
          </p:nvPicPr>
          <p:blipFill>
            <a:blip r:embed="rId4">
              <a:alphaModFix/>
            </a:blip>
            <a:stretch>
              <a:fillRect/>
            </a:stretch>
          </p:blipFill>
          <p:spPr>
            <a:xfrm>
              <a:off x="4532600" y="1316575"/>
              <a:ext cx="4459000" cy="455250"/>
            </a:xfrm>
            <a:prstGeom prst="rect">
              <a:avLst/>
            </a:prstGeom>
            <a:noFill/>
            <a:ln>
              <a:noFill/>
            </a:ln>
          </p:spPr>
        </p:pic>
      </p:grpSp>
      <p:sp>
        <p:nvSpPr>
          <p:cNvPr id="661" name="Google Shape;661;p58"/>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pic>
        <p:nvPicPr>
          <p:cNvPr id="662" name="Google Shape;662;p58"/>
          <p:cNvPicPr preferRelativeResize="0"/>
          <p:nvPr/>
        </p:nvPicPr>
        <p:blipFill rotWithShape="1">
          <a:blip r:embed="rId5">
            <a:alphaModFix/>
          </a:blip>
          <a:srcRect l="2167"/>
          <a:stretch/>
        </p:blipFill>
        <p:spPr>
          <a:xfrm>
            <a:off x="124989" y="1216875"/>
            <a:ext cx="4322021" cy="3395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668" name="Google Shape;668;p59"/>
          <p:cNvSpPr txBox="1">
            <a:spLocks noGrp="1"/>
          </p:cNvSpPr>
          <p:nvPr>
            <p:ph type="title"/>
          </p:nvPr>
        </p:nvSpPr>
        <p:spPr>
          <a:xfrm>
            <a:off x="864875" y="531075"/>
            <a:ext cx="7524900" cy="5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SƠ ĐỒ TUẦN TỰ - QUẢN LÝ CÔNG THỨC</a:t>
            </a:r>
            <a:endParaRPr sz="2000"/>
          </a:p>
        </p:txBody>
      </p:sp>
      <p:pic>
        <p:nvPicPr>
          <p:cNvPr id="669" name="Google Shape;669;p59"/>
          <p:cNvPicPr preferRelativeResize="0"/>
          <p:nvPr/>
        </p:nvPicPr>
        <p:blipFill rotWithShape="1">
          <a:blip r:embed="rId3">
            <a:alphaModFix/>
          </a:blip>
          <a:srcRect b="9643"/>
          <a:stretch/>
        </p:blipFill>
        <p:spPr>
          <a:xfrm>
            <a:off x="1824691" y="1011849"/>
            <a:ext cx="5812850" cy="3948278"/>
          </a:xfrm>
          <a:prstGeom prst="rect">
            <a:avLst/>
          </a:prstGeom>
          <a:noFill/>
          <a:ln>
            <a:noFill/>
          </a:ln>
        </p:spPr>
      </p:pic>
      <p:sp>
        <p:nvSpPr>
          <p:cNvPr id="670" name="Google Shape;670;p59"/>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365" name="Google Shape;365;p33"/>
          <p:cNvSpPr txBox="1">
            <a:spLocks noGrp="1"/>
          </p:cNvSpPr>
          <p:nvPr>
            <p:ph type="title"/>
          </p:nvPr>
        </p:nvSpPr>
        <p:spPr>
          <a:xfrm>
            <a:off x="-133350" y="10035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lt1"/>
                </a:solidFill>
                <a:latin typeface="Arial"/>
                <a:ea typeface="Arial"/>
                <a:cs typeface="Arial"/>
                <a:sym typeface="Arial"/>
              </a:rPr>
              <a:t>CHƯƠNG I: GIỚI THIỆU CHUNG</a:t>
            </a:r>
            <a:endParaRPr sz="2000" b="1">
              <a:solidFill>
                <a:schemeClr val="lt1"/>
              </a:solidFill>
            </a:endParaRPr>
          </a:p>
        </p:txBody>
      </p:sp>
      <p:sp>
        <p:nvSpPr>
          <p:cNvPr id="366" name="Google Shape;366;p33"/>
          <p:cNvSpPr txBox="1">
            <a:spLocks noGrp="1"/>
          </p:cNvSpPr>
          <p:nvPr>
            <p:ph type="title"/>
          </p:nvPr>
        </p:nvSpPr>
        <p:spPr>
          <a:xfrm>
            <a:off x="3113250" y="494400"/>
            <a:ext cx="2917500" cy="433200"/>
          </a:xfrm>
          <a:prstGeom prst="rect">
            <a:avLst/>
          </a:prstGeom>
        </p:spPr>
        <p:txBody>
          <a:bodyPr spcFirstLastPara="1" wrap="square" lIns="91425" tIns="91425" rIns="91425" bIns="91425" anchor="b" anchorCtr="0">
            <a:noAutofit/>
          </a:bodyPr>
          <a:lstStyle/>
          <a:p>
            <a:pPr marL="457200" lvl="0" indent="0" algn="l" rtl="0">
              <a:spcBef>
                <a:spcPts val="0"/>
              </a:spcBef>
              <a:spcAft>
                <a:spcPts val="0"/>
              </a:spcAft>
              <a:buNone/>
            </a:pPr>
            <a:r>
              <a:rPr lang="en" sz="1800" b="1"/>
              <a:t>MỤC ĐÍCH TÀI LIỆU</a:t>
            </a:r>
            <a:endParaRPr sz="1800" b="1"/>
          </a:p>
        </p:txBody>
      </p:sp>
      <p:sp>
        <p:nvSpPr>
          <p:cNvPr id="367" name="Google Shape;367;p33"/>
          <p:cNvSpPr txBox="1">
            <a:spLocks noGrp="1"/>
          </p:cNvSpPr>
          <p:nvPr>
            <p:ph type="title"/>
          </p:nvPr>
        </p:nvSpPr>
        <p:spPr>
          <a:xfrm>
            <a:off x="379225" y="591016"/>
            <a:ext cx="8407500" cy="3021000"/>
          </a:xfrm>
          <a:prstGeom prst="rect">
            <a:avLst/>
          </a:prstGeom>
        </p:spPr>
        <p:txBody>
          <a:bodyPr spcFirstLastPara="1" wrap="square" lIns="91425" tIns="91425" rIns="91425" bIns="91425" anchor="t" anchorCtr="0">
            <a:noAutofit/>
          </a:bodyPr>
          <a:lstStyle/>
          <a:p>
            <a:pPr marL="0" lvl="0" indent="342900" algn="just" rtl="0">
              <a:lnSpc>
                <a:spcPct val="115000"/>
              </a:lnSpc>
              <a:spcBef>
                <a:spcPts val="1200"/>
              </a:spcBef>
              <a:spcAft>
                <a:spcPts val="500"/>
              </a:spcAft>
              <a:buNone/>
            </a:pPr>
            <a:r>
              <a:rPr lang="en" sz="1800">
                <a:solidFill>
                  <a:srgbClr val="000000"/>
                </a:solidFill>
              </a:rPr>
              <a:t>Ngày nay, hàng loạt quán cafe không ngừng mọc lên, các nhãn hiệu nổi tiếng trong và ngoài nước bắt đầu mở rộng số lượng, quy mô chi nhánh ở nước ta, bên cạnh đó các cửa hiệu đồ uống tư nhân cũng không ngừng phát triển, nâng cao chất lượng phục vụ cũng như cải tiến công nghệ. Với quy mô quán mở rộng, việc quản lý thủ công ngày càng trở nên khó khăn khiến tiêu tốn nhiều thời gian và thiếu chuyên nghiệp. Với sự phát triển không ngừng của công nghệ, tin học ngày càng được ứng dụng vào mọi mặt của cuộc sống để cải thiện, tăng cường độ hiệu quả của công việc. Nhu cầu ứng dụng công nghệ để cải tiến cách thức quản lý các quán cà phê là vô cùng to lớn.</a:t>
            </a:r>
            <a:endParaRPr sz="1800" b="1"/>
          </a:p>
        </p:txBody>
      </p:sp>
      <p:pic>
        <p:nvPicPr>
          <p:cNvPr id="368" name="Google Shape;368;p33"/>
          <p:cNvPicPr preferRelativeResize="0"/>
          <p:nvPr/>
        </p:nvPicPr>
        <p:blipFill>
          <a:blip r:embed="rId3">
            <a:alphaModFix/>
          </a:blip>
          <a:stretch>
            <a:fillRect/>
          </a:stretch>
        </p:blipFill>
        <p:spPr>
          <a:xfrm>
            <a:off x="730325" y="3708875"/>
            <a:ext cx="1318500" cy="1318500"/>
          </a:xfrm>
          <a:prstGeom prst="rect">
            <a:avLst/>
          </a:prstGeom>
          <a:noFill/>
          <a:ln>
            <a:noFill/>
          </a:ln>
        </p:spPr>
      </p:pic>
      <p:pic>
        <p:nvPicPr>
          <p:cNvPr id="369" name="Google Shape;369;p33"/>
          <p:cNvPicPr preferRelativeResize="0"/>
          <p:nvPr/>
        </p:nvPicPr>
        <p:blipFill rotWithShape="1">
          <a:blip r:embed="rId4">
            <a:alphaModFix/>
          </a:blip>
          <a:srcRect l="30712" t="13059" r="30877" b="13739"/>
          <a:stretch/>
        </p:blipFill>
        <p:spPr>
          <a:xfrm>
            <a:off x="2701850" y="3680475"/>
            <a:ext cx="1318500" cy="1319326"/>
          </a:xfrm>
          <a:prstGeom prst="rect">
            <a:avLst/>
          </a:prstGeom>
          <a:noFill/>
          <a:ln>
            <a:noFill/>
          </a:ln>
        </p:spPr>
      </p:pic>
      <p:pic>
        <p:nvPicPr>
          <p:cNvPr id="370" name="Google Shape;370;p33"/>
          <p:cNvPicPr preferRelativeResize="0"/>
          <p:nvPr/>
        </p:nvPicPr>
        <p:blipFill rotWithShape="1">
          <a:blip r:embed="rId5">
            <a:alphaModFix/>
          </a:blip>
          <a:srcRect l="19596" t="14619" r="19260" b="15430"/>
          <a:stretch/>
        </p:blipFill>
        <p:spPr>
          <a:xfrm>
            <a:off x="4712725" y="3639253"/>
            <a:ext cx="1730273" cy="1319324"/>
          </a:xfrm>
          <a:prstGeom prst="rect">
            <a:avLst/>
          </a:prstGeom>
          <a:noFill/>
          <a:ln>
            <a:noFill/>
          </a:ln>
        </p:spPr>
      </p:pic>
      <p:pic>
        <p:nvPicPr>
          <p:cNvPr id="371" name="Google Shape;371;p33"/>
          <p:cNvPicPr preferRelativeResize="0"/>
          <p:nvPr/>
        </p:nvPicPr>
        <p:blipFill rotWithShape="1">
          <a:blip r:embed="rId6">
            <a:alphaModFix/>
          </a:blip>
          <a:srcRect t="11884" b="10542"/>
          <a:stretch/>
        </p:blipFill>
        <p:spPr>
          <a:xfrm>
            <a:off x="7045000" y="3708875"/>
            <a:ext cx="1492127" cy="11573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676" name="Google Shape;676;p60"/>
          <p:cNvSpPr txBox="1">
            <a:spLocks noGrp="1"/>
          </p:cNvSpPr>
          <p:nvPr>
            <p:ph type="title"/>
          </p:nvPr>
        </p:nvSpPr>
        <p:spPr>
          <a:xfrm>
            <a:off x="864875" y="531075"/>
            <a:ext cx="7524900" cy="5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SƠ ĐỒ TUẦN TỰ - QUẢN LÝ DANH MỤC MÓN</a:t>
            </a:r>
            <a:endParaRPr sz="2000"/>
          </a:p>
        </p:txBody>
      </p:sp>
      <p:pic>
        <p:nvPicPr>
          <p:cNvPr id="677" name="Google Shape;677;p60"/>
          <p:cNvPicPr preferRelativeResize="0"/>
          <p:nvPr/>
        </p:nvPicPr>
        <p:blipFill>
          <a:blip r:embed="rId3">
            <a:alphaModFix/>
          </a:blip>
          <a:stretch>
            <a:fillRect/>
          </a:stretch>
        </p:blipFill>
        <p:spPr>
          <a:xfrm>
            <a:off x="2308575" y="1226400"/>
            <a:ext cx="4526841" cy="3774226"/>
          </a:xfrm>
          <a:prstGeom prst="rect">
            <a:avLst/>
          </a:prstGeom>
          <a:noFill/>
          <a:ln>
            <a:noFill/>
          </a:ln>
        </p:spPr>
      </p:pic>
      <p:sp>
        <p:nvSpPr>
          <p:cNvPr id="678" name="Google Shape;678;p60"/>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684" name="Google Shape;684;p61"/>
          <p:cNvSpPr txBox="1">
            <a:spLocks noGrp="1"/>
          </p:cNvSpPr>
          <p:nvPr>
            <p:ph type="title"/>
          </p:nvPr>
        </p:nvSpPr>
        <p:spPr>
          <a:xfrm>
            <a:off x="864875" y="531075"/>
            <a:ext cx="7524900" cy="5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SƠ ĐỒ TUẦN TỰ - QUẢN LÝ MÓN</a:t>
            </a:r>
            <a:endParaRPr sz="2000"/>
          </a:p>
        </p:txBody>
      </p:sp>
      <p:pic>
        <p:nvPicPr>
          <p:cNvPr id="685" name="Google Shape;685;p61"/>
          <p:cNvPicPr preferRelativeResize="0"/>
          <p:nvPr/>
        </p:nvPicPr>
        <p:blipFill rotWithShape="1">
          <a:blip r:embed="rId3">
            <a:alphaModFix/>
          </a:blip>
          <a:srcRect b="4880"/>
          <a:stretch/>
        </p:blipFill>
        <p:spPr>
          <a:xfrm>
            <a:off x="2080017" y="1064475"/>
            <a:ext cx="4983965" cy="3829866"/>
          </a:xfrm>
          <a:prstGeom prst="rect">
            <a:avLst/>
          </a:prstGeom>
          <a:noFill/>
          <a:ln>
            <a:noFill/>
          </a:ln>
        </p:spPr>
      </p:pic>
      <p:sp>
        <p:nvSpPr>
          <p:cNvPr id="686" name="Google Shape;686;p61"/>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692" name="Google Shape;692;p62"/>
          <p:cNvSpPr txBox="1">
            <a:spLocks noGrp="1"/>
          </p:cNvSpPr>
          <p:nvPr>
            <p:ph type="title"/>
          </p:nvPr>
        </p:nvSpPr>
        <p:spPr>
          <a:xfrm>
            <a:off x="864875" y="531075"/>
            <a:ext cx="7524900" cy="5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SƠ ĐỒ TUẦN TỰ - QUẢN LÝ CHI TIẾT HOÁ ĐƠN</a:t>
            </a:r>
            <a:endParaRPr sz="2000"/>
          </a:p>
        </p:txBody>
      </p:sp>
      <p:pic>
        <p:nvPicPr>
          <p:cNvPr id="693" name="Google Shape;693;p62"/>
          <p:cNvPicPr preferRelativeResize="0"/>
          <p:nvPr/>
        </p:nvPicPr>
        <p:blipFill>
          <a:blip r:embed="rId3">
            <a:alphaModFix/>
          </a:blip>
          <a:stretch>
            <a:fillRect/>
          </a:stretch>
        </p:blipFill>
        <p:spPr>
          <a:xfrm>
            <a:off x="2179875" y="1150200"/>
            <a:ext cx="4894900" cy="3774224"/>
          </a:xfrm>
          <a:prstGeom prst="rect">
            <a:avLst/>
          </a:prstGeom>
          <a:noFill/>
          <a:ln>
            <a:noFill/>
          </a:ln>
        </p:spPr>
      </p:pic>
      <p:sp>
        <p:nvSpPr>
          <p:cNvPr id="694" name="Google Shape;694;p62"/>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700" name="Google Shape;700;p63"/>
          <p:cNvSpPr txBox="1">
            <a:spLocks noGrp="1"/>
          </p:cNvSpPr>
          <p:nvPr>
            <p:ph type="title"/>
          </p:nvPr>
        </p:nvSpPr>
        <p:spPr>
          <a:xfrm>
            <a:off x="864875" y="531075"/>
            <a:ext cx="7524900" cy="5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SƠ ĐỒ TUẦN TỰ - QUẢN LÝ PHIẾU NHẬP</a:t>
            </a:r>
            <a:endParaRPr sz="2000"/>
          </a:p>
        </p:txBody>
      </p:sp>
      <p:pic>
        <p:nvPicPr>
          <p:cNvPr id="701" name="Google Shape;701;p63"/>
          <p:cNvPicPr preferRelativeResize="0"/>
          <p:nvPr/>
        </p:nvPicPr>
        <p:blipFill>
          <a:blip r:embed="rId3">
            <a:alphaModFix/>
          </a:blip>
          <a:stretch>
            <a:fillRect/>
          </a:stretch>
        </p:blipFill>
        <p:spPr>
          <a:xfrm>
            <a:off x="1229688" y="1190750"/>
            <a:ext cx="6795279" cy="3774225"/>
          </a:xfrm>
          <a:prstGeom prst="rect">
            <a:avLst/>
          </a:prstGeom>
          <a:noFill/>
          <a:ln>
            <a:noFill/>
          </a:ln>
        </p:spPr>
      </p:pic>
      <p:sp>
        <p:nvSpPr>
          <p:cNvPr id="702" name="Google Shape;702;p63"/>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708" name="Google Shape;708;p64"/>
          <p:cNvSpPr txBox="1">
            <a:spLocks noGrp="1"/>
          </p:cNvSpPr>
          <p:nvPr>
            <p:ph type="title"/>
          </p:nvPr>
        </p:nvSpPr>
        <p:spPr>
          <a:xfrm>
            <a:off x="864888" y="633750"/>
            <a:ext cx="7524900" cy="5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SƠ ĐỒ TUẦN TỰ - QUẢN LÝ HOÁ ĐƠN</a:t>
            </a:r>
            <a:endParaRPr sz="2000"/>
          </a:p>
        </p:txBody>
      </p:sp>
      <p:pic>
        <p:nvPicPr>
          <p:cNvPr id="709" name="Google Shape;709;p64"/>
          <p:cNvPicPr preferRelativeResize="0"/>
          <p:nvPr/>
        </p:nvPicPr>
        <p:blipFill rotWithShape="1">
          <a:blip r:embed="rId3">
            <a:alphaModFix/>
          </a:blip>
          <a:srcRect t="1922"/>
          <a:stretch/>
        </p:blipFill>
        <p:spPr>
          <a:xfrm>
            <a:off x="207750" y="1396850"/>
            <a:ext cx="8839200" cy="2974425"/>
          </a:xfrm>
          <a:prstGeom prst="rect">
            <a:avLst/>
          </a:prstGeom>
          <a:noFill/>
          <a:ln>
            <a:noFill/>
          </a:ln>
        </p:spPr>
      </p:pic>
      <p:sp>
        <p:nvSpPr>
          <p:cNvPr id="710" name="Google Shape;710;p64"/>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716" name="Google Shape;716;p65"/>
          <p:cNvSpPr txBox="1">
            <a:spLocks noGrp="1"/>
          </p:cNvSpPr>
          <p:nvPr>
            <p:ph type="title"/>
          </p:nvPr>
        </p:nvSpPr>
        <p:spPr>
          <a:xfrm>
            <a:off x="864875" y="531075"/>
            <a:ext cx="7524900" cy="5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SƠ ĐỒ TUẦN TỰ - QUẢN LÝ THỐNG KÊ</a:t>
            </a:r>
            <a:endParaRPr sz="2000"/>
          </a:p>
        </p:txBody>
      </p:sp>
      <p:pic>
        <p:nvPicPr>
          <p:cNvPr id="717" name="Google Shape;717;p65"/>
          <p:cNvPicPr preferRelativeResize="0"/>
          <p:nvPr/>
        </p:nvPicPr>
        <p:blipFill>
          <a:blip r:embed="rId3">
            <a:alphaModFix/>
          </a:blip>
          <a:stretch>
            <a:fillRect/>
          </a:stretch>
        </p:blipFill>
        <p:spPr>
          <a:xfrm>
            <a:off x="984812" y="1257583"/>
            <a:ext cx="7285025" cy="3278242"/>
          </a:xfrm>
          <a:prstGeom prst="rect">
            <a:avLst/>
          </a:prstGeom>
          <a:noFill/>
          <a:ln>
            <a:noFill/>
          </a:ln>
        </p:spPr>
      </p:pic>
      <p:sp>
        <p:nvSpPr>
          <p:cNvPr id="718" name="Google Shape;718;p65"/>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724" name="Google Shape;724;p66"/>
          <p:cNvSpPr txBox="1">
            <a:spLocks noGrp="1"/>
          </p:cNvSpPr>
          <p:nvPr>
            <p:ph type="title"/>
          </p:nvPr>
        </p:nvSpPr>
        <p:spPr>
          <a:xfrm>
            <a:off x="864875" y="531075"/>
            <a:ext cx="7524900" cy="5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SƠ ĐỒ TUẦN TỰ - QUẢN LÝ BÀN</a:t>
            </a:r>
            <a:endParaRPr sz="2000"/>
          </a:p>
        </p:txBody>
      </p:sp>
      <p:sp>
        <p:nvSpPr>
          <p:cNvPr id="726" name="Google Shape;726;p66"/>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pic>
        <p:nvPicPr>
          <p:cNvPr id="6" name="Picture 5" descr="A picture containing table&#10;&#10;Description automatically generated">
            <a:extLst>
              <a:ext uri="{FF2B5EF4-FFF2-40B4-BE49-F238E27FC236}">
                <a16:creationId xmlns:a16="http://schemas.microsoft.com/office/drawing/2014/main" id="{1BBF86F4-4176-45DF-8F4A-1DFAFCD52B76}"/>
              </a:ext>
            </a:extLst>
          </p:cNvPr>
          <p:cNvPicPr>
            <a:picLocks noChangeAspect="1"/>
          </p:cNvPicPr>
          <p:nvPr/>
        </p:nvPicPr>
        <p:blipFill rotWithShape="1">
          <a:blip r:embed="rId3">
            <a:extLst>
              <a:ext uri="{28A0092B-C50C-407E-A947-70E740481C1C}">
                <a14:useLocalDpi xmlns:a14="http://schemas.microsoft.com/office/drawing/2010/main" val="0"/>
              </a:ext>
            </a:extLst>
          </a:blip>
          <a:srcRect b="8375"/>
          <a:stretch/>
        </p:blipFill>
        <p:spPr bwMode="auto">
          <a:xfrm>
            <a:off x="1463753" y="999470"/>
            <a:ext cx="6111240" cy="4062730"/>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732" name="Google Shape;732;p67"/>
          <p:cNvSpPr txBox="1">
            <a:spLocks noGrp="1"/>
          </p:cNvSpPr>
          <p:nvPr>
            <p:ph type="title"/>
          </p:nvPr>
        </p:nvSpPr>
        <p:spPr>
          <a:xfrm>
            <a:off x="864875" y="531075"/>
            <a:ext cx="7524900" cy="53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SƠ ĐỒ TUẦN TỰ - QUẢN LÝ NGUYÊN LIỆU</a:t>
            </a:r>
            <a:endParaRPr sz="2000"/>
          </a:p>
        </p:txBody>
      </p:sp>
      <p:sp>
        <p:nvSpPr>
          <p:cNvPr id="734" name="Google Shape;734;p67"/>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III: MÔ HÌNH HOÁ HỆ THỐNG</a:t>
            </a:r>
            <a:endParaRPr sz="1900" b="1">
              <a:solidFill>
                <a:schemeClr val="lt1"/>
              </a:solidFill>
            </a:endParaRPr>
          </a:p>
        </p:txBody>
      </p:sp>
      <p:pic>
        <p:nvPicPr>
          <p:cNvPr id="6" name="Picture 5" descr="A picture containing graphical user interface&#10;&#10;Description automatically generated">
            <a:extLst>
              <a:ext uri="{FF2B5EF4-FFF2-40B4-BE49-F238E27FC236}">
                <a16:creationId xmlns:a16="http://schemas.microsoft.com/office/drawing/2014/main" id="{33EF5FC2-5CCC-4368-B05D-7D597F449E8E}"/>
              </a:ext>
            </a:extLst>
          </p:cNvPr>
          <p:cNvPicPr>
            <a:picLocks noChangeAspect="1"/>
          </p:cNvPicPr>
          <p:nvPr/>
        </p:nvPicPr>
        <p:blipFill rotWithShape="1">
          <a:blip r:embed="rId3">
            <a:extLst>
              <a:ext uri="{28A0092B-C50C-407E-A947-70E740481C1C}">
                <a14:useLocalDpi xmlns:a14="http://schemas.microsoft.com/office/drawing/2010/main" val="0"/>
              </a:ext>
            </a:extLst>
          </a:blip>
          <a:srcRect b="6930"/>
          <a:stretch/>
        </p:blipFill>
        <p:spPr bwMode="auto">
          <a:xfrm>
            <a:off x="1593930" y="965180"/>
            <a:ext cx="6066790" cy="4097020"/>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68"/>
          <p:cNvSpPr txBox="1">
            <a:spLocks noGrp="1"/>
          </p:cNvSpPr>
          <p:nvPr>
            <p:ph type="title"/>
          </p:nvPr>
        </p:nvSpPr>
        <p:spPr>
          <a:xfrm>
            <a:off x="393874" y="1758325"/>
            <a:ext cx="8614897" cy="15870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 b="1"/>
              <a:t>Chương IV:</a:t>
            </a:r>
            <a:endParaRPr b="1"/>
          </a:p>
          <a:p>
            <a:pPr marL="0" lvl="0" indent="457200" algn="ctr" rtl="0">
              <a:spcBef>
                <a:spcPts val="0"/>
              </a:spcBef>
              <a:spcAft>
                <a:spcPts val="0"/>
              </a:spcAft>
              <a:buNone/>
            </a:pPr>
            <a:r>
              <a:rPr lang="vi-VN" b="1"/>
              <a:t>        </a:t>
            </a:r>
            <a:r>
              <a:rPr lang="en" b="1"/>
              <a:t>PHÂN TÍCH &amp; THIẾT KẾ DỮ LIỆU</a:t>
            </a:r>
            <a:endParaRPr b="1"/>
          </a:p>
        </p:txBody>
      </p:sp>
      <p:sp>
        <p:nvSpPr>
          <p:cNvPr id="740" name="Google Shape;740;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pic>
        <p:nvPicPr>
          <p:cNvPr id="746" name="Google Shape;746;p69"/>
          <p:cNvPicPr preferRelativeResize="0"/>
          <p:nvPr/>
        </p:nvPicPr>
        <p:blipFill>
          <a:blip r:embed="rId3">
            <a:alphaModFix/>
          </a:blip>
          <a:stretch>
            <a:fillRect/>
          </a:stretch>
        </p:blipFill>
        <p:spPr>
          <a:xfrm>
            <a:off x="332503" y="614700"/>
            <a:ext cx="4496396" cy="4423975"/>
          </a:xfrm>
          <a:prstGeom prst="rect">
            <a:avLst/>
          </a:prstGeom>
          <a:noFill/>
          <a:ln>
            <a:noFill/>
          </a:ln>
        </p:spPr>
      </p:pic>
      <p:sp>
        <p:nvSpPr>
          <p:cNvPr id="747" name="Google Shape;747;p69"/>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IV: PHÂN TÍCH &amp; THIẾT KẾ DỮ LIỆU </a:t>
            </a:r>
            <a:endParaRPr sz="1900" b="1">
              <a:solidFill>
                <a:schemeClr val="lt1"/>
              </a:solidFill>
            </a:endParaRPr>
          </a:p>
        </p:txBody>
      </p:sp>
      <p:sp>
        <p:nvSpPr>
          <p:cNvPr id="748" name="Google Shape;748;p69"/>
          <p:cNvSpPr txBox="1"/>
          <p:nvPr/>
        </p:nvSpPr>
        <p:spPr>
          <a:xfrm>
            <a:off x="4738200" y="381850"/>
            <a:ext cx="4405800" cy="355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a:latin typeface="Montserrat"/>
                <a:ea typeface="Montserrat"/>
                <a:cs typeface="Montserrat"/>
                <a:sym typeface="Montserrat"/>
              </a:rPr>
              <a:t>NhanVien : Nhân viên</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a:latin typeface="Montserrat"/>
                <a:ea typeface="Montserrat"/>
                <a:cs typeface="Montserrat"/>
                <a:sym typeface="Montserrat"/>
              </a:rPr>
              <a:t>LoaiTaiKhoan : Loại tài khoản nhân viên</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a:latin typeface="Montserrat"/>
                <a:ea typeface="Montserrat"/>
                <a:cs typeface="Montserrat"/>
                <a:sym typeface="Montserrat"/>
              </a:rPr>
              <a:t>Ban : Bàn</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a:latin typeface="Montserrat"/>
                <a:ea typeface="Montserrat"/>
                <a:cs typeface="Montserrat"/>
                <a:sym typeface="Montserrat"/>
              </a:rPr>
              <a:t>ViTri : Vị trí (khu vực bàn)</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a:latin typeface="Montserrat"/>
                <a:ea typeface="Montserrat"/>
                <a:cs typeface="Montserrat"/>
                <a:sym typeface="Montserrat"/>
              </a:rPr>
              <a:t>NhaCungCap : Nhà cung cấp nguyên liệu</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a:latin typeface="Montserrat"/>
                <a:ea typeface="Montserrat"/>
                <a:cs typeface="Montserrat"/>
                <a:sym typeface="Montserrat"/>
              </a:rPr>
              <a:t>PhieuNhap : Phiếu nhập nguyên liệu</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a:latin typeface="Montserrat"/>
                <a:ea typeface="Montserrat"/>
                <a:cs typeface="Montserrat"/>
                <a:sym typeface="Montserrat"/>
              </a:rPr>
              <a:t>HoaDon : Hoá đơn</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a:latin typeface="Montserrat"/>
                <a:ea typeface="Montserrat"/>
                <a:cs typeface="Montserrat"/>
                <a:sym typeface="Montserrat"/>
              </a:rPr>
              <a:t>KhachHang : Khách hàng</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a:latin typeface="Montserrat"/>
                <a:ea typeface="Montserrat"/>
                <a:cs typeface="Montserrat"/>
                <a:sym typeface="Montserrat"/>
              </a:rPr>
              <a:t>NguyenLieu : Chi tiết nguyên liệu</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a:latin typeface="Montserrat"/>
                <a:ea typeface="Montserrat"/>
                <a:cs typeface="Montserrat"/>
                <a:sym typeface="Montserrat"/>
              </a:rPr>
              <a:t>ChiTietPhieuNhap : Chi tiết phiếu nhập</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a:latin typeface="Montserrat"/>
                <a:ea typeface="Montserrat"/>
                <a:cs typeface="Montserrat"/>
                <a:sym typeface="Montserrat"/>
              </a:rPr>
              <a:t>CongThuc : Công thức đồ uống</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a:latin typeface="Montserrat"/>
                <a:ea typeface="Montserrat"/>
                <a:cs typeface="Montserrat"/>
                <a:sym typeface="Montserrat"/>
              </a:rPr>
              <a:t>DanhMucDoUong : Danh mục đồ uống</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a:latin typeface="Montserrat"/>
                <a:ea typeface="Montserrat"/>
                <a:cs typeface="Montserrat"/>
                <a:sym typeface="Montserrat"/>
              </a:rPr>
              <a:t>DoUong : Chi tiết đồ uống</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a:latin typeface="Montserrat"/>
                <a:ea typeface="Montserrat"/>
                <a:cs typeface="Montserrat"/>
                <a:sym typeface="Montserrat"/>
              </a:rPr>
              <a:t>LoaiTaiKhoan : Loại tài khoản khách hàng</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a:latin typeface="Montserrat"/>
                <a:ea typeface="Montserrat"/>
                <a:cs typeface="Montserrat"/>
                <a:sym typeface="Montserrat"/>
              </a:rPr>
              <a:t>ChiTietHoaDon : Chi tiết hoá đơn</a:t>
            </a:r>
            <a:endParaRPr sz="1200">
              <a:latin typeface="Montserrat"/>
              <a:ea typeface="Montserrat"/>
              <a:cs typeface="Montserrat"/>
              <a:sym typeface="Montserrat"/>
            </a:endParaRPr>
          </a:p>
        </p:txBody>
      </p:sp>
      <p:sp>
        <p:nvSpPr>
          <p:cNvPr id="749" name="Google Shape;749;p69"/>
          <p:cNvSpPr/>
          <p:nvPr/>
        </p:nvSpPr>
        <p:spPr>
          <a:xfrm>
            <a:off x="5191788" y="4014550"/>
            <a:ext cx="3498600" cy="942900"/>
          </a:xfrm>
          <a:prstGeom prst="doubleWave">
            <a:avLst>
              <a:gd name="adj1" fmla="val 6250"/>
              <a:gd name="adj2" fmla="val 0"/>
            </a:avLst>
          </a:prstGeom>
          <a:solidFill>
            <a:schemeClr val="lt1"/>
          </a:solidFill>
          <a:ln w="38100" cap="flat" cmpd="dbl">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400" b="1">
                <a:latin typeface="Amatic SC"/>
                <a:ea typeface="Amatic SC"/>
                <a:cs typeface="Amatic SC"/>
                <a:sym typeface="Amatic SC"/>
              </a:rPr>
              <a:t>Sơ đồ lớp mức phân tích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377" name="Google Shape;377;p34"/>
          <p:cNvSpPr txBox="1">
            <a:spLocks noGrp="1"/>
          </p:cNvSpPr>
          <p:nvPr>
            <p:ph type="title"/>
          </p:nvPr>
        </p:nvSpPr>
        <p:spPr>
          <a:xfrm>
            <a:off x="-133350" y="10035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lt1"/>
                </a:solidFill>
                <a:latin typeface="Arial"/>
                <a:ea typeface="Arial"/>
                <a:cs typeface="Arial"/>
                <a:sym typeface="Arial"/>
              </a:rPr>
              <a:t>CHƯƠNG I: GIỚI THIỆU CHUNG</a:t>
            </a:r>
            <a:endParaRPr sz="2000" b="1">
              <a:solidFill>
                <a:schemeClr val="lt1"/>
              </a:solidFill>
            </a:endParaRPr>
          </a:p>
        </p:txBody>
      </p:sp>
      <p:sp>
        <p:nvSpPr>
          <p:cNvPr id="378" name="Google Shape;378;p34"/>
          <p:cNvSpPr txBox="1">
            <a:spLocks noGrp="1"/>
          </p:cNvSpPr>
          <p:nvPr>
            <p:ph type="title"/>
          </p:nvPr>
        </p:nvSpPr>
        <p:spPr>
          <a:xfrm>
            <a:off x="3113250" y="570600"/>
            <a:ext cx="2917500" cy="43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t>KẾ HOẠCH THỰC HIỆN</a:t>
            </a:r>
            <a:endParaRPr sz="1800" b="1"/>
          </a:p>
        </p:txBody>
      </p:sp>
      <p:sp>
        <p:nvSpPr>
          <p:cNvPr id="379" name="Google Shape;379;p34"/>
          <p:cNvSpPr/>
          <p:nvPr/>
        </p:nvSpPr>
        <p:spPr>
          <a:xfrm>
            <a:off x="1492825" y="2297350"/>
            <a:ext cx="2119200" cy="991800"/>
          </a:xfrm>
          <a:prstGeom prst="chevron">
            <a:avLst>
              <a:gd name="adj" fmla="val 50000"/>
            </a:avLst>
          </a:prstGeom>
          <a:solidFill>
            <a:srgbClr val="4869B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latin typeface="Alata"/>
                <a:ea typeface="Alata"/>
                <a:cs typeface="Alata"/>
                <a:sym typeface="Alata"/>
              </a:rPr>
              <a:t>Phân tích đặc tả yêu cầu</a:t>
            </a:r>
            <a:endParaRPr sz="1600">
              <a:solidFill>
                <a:srgbClr val="FFFFFF"/>
              </a:solidFill>
              <a:latin typeface="Alata"/>
              <a:ea typeface="Alata"/>
              <a:cs typeface="Alata"/>
              <a:sym typeface="Alata"/>
            </a:endParaRPr>
          </a:p>
        </p:txBody>
      </p:sp>
      <p:sp>
        <p:nvSpPr>
          <p:cNvPr id="380" name="Google Shape;380;p34"/>
          <p:cNvSpPr/>
          <p:nvPr/>
        </p:nvSpPr>
        <p:spPr>
          <a:xfrm>
            <a:off x="5170125" y="2297350"/>
            <a:ext cx="2212800" cy="991800"/>
          </a:xfrm>
          <a:prstGeom prst="chevron">
            <a:avLst>
              <a:gd name="adj" fmla="val 50000"/>
            </a:avLst>
          </a:prstGeom>
          <a:solidFill>
            <a:srgbClr val="90D1C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latin typeface="Alata"/>
                <a:ea typeface="Alata"/>
                <a:cs typeface="Alata"/>
                <a:sym typeface="Alata"/>
              </a:rPr>
              <a:t>Hiện thực &amp; Kiểm thử </a:t>
            </a:r>
            <a:endParaRPr sz="1600">
              <a:solidFill>
                <a:srgbClr val="FFFFFF"/>
              </a:solidFill>
              <a:latin typeface="Alata"/>
              <a:ea typeface="Alata"/>
              <a:cs typeface="Alata"/>
              <a:sym typeface="Alata"/>
            </a:endParaRPr>
          </a:p>
        </p:txBody>
      </p:sp>
      <p:sp>
        <p:nvSpPr>
          <p:cNvPr id="381" name="Google Shape;381;p34"/>
          <p:cNvSpPr/>
          <p:nvPr/>
        </p:nvSpPr>
        <p:spPr>
          <a:xfrm>
            <a:off x="286525" y="2297350"/>
            <a:ext cx="1644900" cy="991800"/>
          </a:xfrm>
          <a:prstGeom prst="homePlate">
            <a:avLst>
              <a:gd name="adj" fmla="val 50000"/>
            </a:avLst>
          </a:prstGeom>
          <a:solidFill>
            <a:srgbClr val="2F4A8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Alata"/>
              <a:ea typeface="Alata"/>
              <a:cs typeface="Alata"/>
              <a:sym typeface="Alata"/>
            </a:endParaRPr>
          </a:p>
          <a:p>
            <a:pPr marL="0" lvl="0" indent="0" algn="l" rtl="0">
              <a:spcBef>
                <a:spcPts val="0"/>
              </a:spcBef>
              <a:spcAft>
                <a:spcPts val="0"/>
              </a:spcAft>
              <a:buNone/>
            </a:pPr>
            <a:r>
              <a:rPr lang="en" sz="1600">
                <a:solidFill>
                  <a:srgbClr val="FFFFFF"/>
                </a:solidFill>
                <a:latin typeface="Alata"/>
                <a:ea typeface="Alata"/>
                <a:cs typeface="Alata"/>
                <a:sym typeface="Alata"/>
              </a:rPr>
              <a:t>Khảo sát hiện trạng</a:t>
            </a:r>
            <a:endParaRPr sz="1600">
              <a:solidFill>
                <a:srgbClr val="FFFFFF"/>
              </a:solidFill>
              <a:latin typeface="Alata"/>
              <a:ea typeface="Alata"/>
              <a:cs typeface="Alata"/>
              <a:sym typeface="Alata"/>
            </a:endParaRPr>
          </a:p>
          <a:p>
            <a:pPr marL="0" lvl="0" indent="0" algn="l" rtl="0">
              <a:spcBef>
                <a:spcPts val="0"/>
              </a:spcBef>
              <a:spcAft>
                <a:spcPts val="0"/>
              </a:spcAft>
              <a:buNone/>
            </a:pPr>
            <a:endParaRPr>
              <a:solidFill>
                <a:srgbClr val="FFFFFF"/>
              </a:solidFill>
            </a:endParaRPr>
          </a:p>
        </p:txBody>
      </p:sp>
      <p:sp>
        <p:nvSpPr>
          <p:cNvPr id="382" name="Google Shape;382;p34"/>
          <p:cNvSpPr/>
          <p:nvPr/>
        </p:nvSpPr>
        <p:spPr>
          <a:xfrm>
            <a:off x="3193453" y="2297350"/>
            <a:ext cx="2387700" cy="991800"/>
          </a:xfrm>
          <a:prstGeom prst="chevron">
            <a:avLst>
              <a:gd name="adj" fmla="val 50000"/>
            </a:avLst>
          </a:prstGeom>
          <a:solidFill>
            <a:srgbClr val="7EACE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latin typeface="Alata"/>
                <a:ea typeface="Alata"/>
                <a:cs typeface="Alata"/>
                <a:sym typeface="Alata"/>
              </a:rPr>
              <a:t>Thiết kế</a:t>
            </a:r>
            <a:endParaRPr sz="1600">
              <a:solidFill>
                <a:srgbClr val="FFFFFF"/>
              </a:solidFill>
              <a:latin typeface="Alata"/>
              <a:ea typeface="Alata"/>
              <a:cs typeface="Alata"/>
              <a:sym typeface="Alata"/>
            </a:endParaRPr>
          </a:p>
          <a:p>
            <a:pPr marL="0" lvl="0" indent="0" algn="l" rtl="0">
              <a:spcBef>
                <a:spcPts val="0"/>
              </a:spcBef>
              <a:spcAft>
                <a:spcPts val="0"/>
              </a:spcAft>
              <a:buNone/>
            </a:pPr>
            <a:r>
              <a:rPr lang="en" sz="1600">
                <a:solidFill>
                  <a:srgbClr val="FFFFFF"/>
                </a:solidFill>
                <a:latin typeface="Alata"/>
                <a:ea typeface="Alata"/>
                <a:cs typeface="Alata"/>
                <a:sym typeface="Alata"/>
              </a:rPr>
              <a:t> (Hệ thống, dữ liệu, </a:t>
            </a:r>
            <a:endParaRPr sz="1600">
              <a:solidFill>
                <a:srgbClr val="FFFFFF"/>
              </a:solidFill>
              <a:latin typeface="Alata"/>
              <a:ea typeface="Alata"/>
              <a:cs typeface="Alata"/>
              <a:sym typeface="Alata"/>
            </a:endParaRPr>
          </a:p>
          <a:p>
            <a:pPr marL="0" lvl="0" indent="0" algn="l" rtl="0">
              <a:spcBef>
                <a:spcPts val="0"/>
              </a:spcBef>
              <a:spcAft>
                <a:spcPts val="0"/>
              </a:spcAft>
              <a:buNone/>
            </a:pPr>
            <a:r>
              <a:rPr lang="en" sz="1600">
                <a:solidFill>
                  <a:srgbClr val="FFFFFF"/>
                </a:solidFill>
                <a:latin typeface="Alata"/>
                <a:ea typeface="Alata"/>
                <a:cs typeface="Alata"/>
                <a:sym typeface="Alata"/>
              </a:rPr>
              <a:t>giao diện)</a:t>
            </a:r>
            <a:endParaRPr sz="1600">
              <a:solidFill>
                <a:srgbClr val="FFFFFF"/>
              </a:solidFill>
              <a:latin typeface="Alata"/>
              <a:ea typeface="Alata"/>
              <a:cs typeface="Alata"/>
              <a:sym typeface="Alata"/>
            </a:endParaRPr>
          </a:p>
        </p:txBody>
      </p:sp>
      <p:sp>
        <p:nvSpPr>
          <p:cNvPr id="383" name="Google Shape;383;p34"/>
          <p:cNvSpPr/>
          <p:nvPr/>
        </p:nvSpPr>
        <p:spPr>
          <a:xfrm>
            <a:off x="7005750" y="2297350"/>
            <a:ext cx="1971600" cy="991800"/>
          </a:xfrm>
          <a:prstGeom prst="chevron">
            <a:avLst>
              <a:gd name="adj" fmla="val 50000"/>
            </a:avLst>
          </a:prstGeom>
          <a:solidFill>
            <a:srgbClr val="AFDC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latin typeface="Alata"/>
                <a:ea typeface="Alata"/>
                <a:cs typeface="Alata"/>
                <a:sym typeface="Alata"/>
              </a:rPr>
              <a:t>Viết </a:t>
            </a:r>
            <a:endParaRPr sz="1600">
              <a:solidFill>
                <a:srgbClr val="FFFFFF"/>
              </a:solidFill>
              <a:latin typeface="Alata"/>
              <a:ea typeface="Alata"/>
              <a:cs typeface="Alata"/>
              <a:sym typeface="Alata"/>
            </a:endParaRPr>
          </a:p>
          <a:p>
            <a:pPr marL="0" lvl="0" indent="0" algn="l" rtl="0">
              <a:spcBef>
                <a:spcPts val="0"/>
              </a:spcBef>
              <a:spcAft>
                <a:spcPts val="0"/>
              </a:spcAft>
              <a:buNone/>
            </a:pPr>
            <a:r>
              <a:rPr lang="en" sz="1600">
                <a:solidFill>
                  <a:srgbClr val="FFFFFF"/>
                </a:solidFill>
                <a:latin typeface="Alata"/>
                <a:ea typeface="Alata"/>
                <a:cs typeface="Alata"/>
                <a:sym typeface="Alata"/>
              </a:rPr>
              <a:t>báo cáo</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5" name="Google Shape;755;p70"/>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IV: PHÂN TÍCH &amp; THIẾT KẾ DỮ LIỆU </a:t>
            </a:r>
            <a:endParaRPr sz="1900" b="1">
              <a:solidFill>
                <a:schemeClr val="lt1"/>
              </a:solidFill>
            </a:endParaRPr>
          </a:p>
        </p:txBody>
      </p:sp>
      <p:pic>
        <p:nvPicPr>
          <p:cNvPr id="756" name="Google Shape;756;p70"/>
          <p:cNvPicPr preferRelativeResize="0"/>
          <p:nvPr/>
        </p:nvPicPr>
        <p:blipFill>
          <a:blip r:embed="rId3">
            <a:alphaModFix/>
          </a:blip>
          <a:stretch>
            <a:fillRect/>
          </a:stretch>
        </p:blipFill>
        <p:spPr>
          <a:xfrm>
            <a:off x="4065767" y="614700"/>
            <a:ext cx="4908059" cy="4454725"/>
          </a:xfrm>
          <a:prstGeom prst="rect">
            <a:avLst/>
          </a:prstGeom>
          <a:noFill/>
          <a:ln>
            <a:noFill/>
          </a:ln>
        </p:spPr>
      </p:pic>
      <p:sp>
        <p:nvSpPr>
          <p:cNvPr id="757" name="Google Shape;757;p70"/>
          <p:cNvSpPr/>
          <p:nvPr/>
        </p:nvSpPr>
        <p:spPr>
          <a:xfrm>
            <a:off x="248025" y="1668450"/>
            <a:ext cx="3498600" cy="942900"/>
          </a:xfrm>
          <a:prstGeom prst="doubleWave">
            <a:avLst>
              <a:gd name="adj1" fmla="val 6250"/>
              <a:gd name="adj2" fmla="val 0"/>
            </a:avLst>
          </a:prstGeom>
          <a:solidFill>
            <a:schemeClr val="lt1"/>
          </a:solidFill>
          <a:ln w="38100" cap="flat" cmpd="dbl">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400" b="1">
                <a:latin typeface="Amatic SC"/>
                <a:ea typeface="Amatic SC"/>
                <a:cs typeface="Amatic SC"/>
                <a:sym typeface="Amatic SC"/>
              </a:rPr>
              <a:t>Sơ đồ lớp mức thiết kế</a:t>
            </a:r>
            <a:endParaRPr/>
          </a:p>
        </p:txBody>
      </p:sp>
      <p:sp>
        <p:nvSpPr>
          <p:cNvPr id="754" name="Google Shape;754;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pic>
        <p:nvPicPr>
          <p:cNvPr id="763" name="Google Shape;763;p71"/>
          <p:cNvPicPr preferRelativeResize="0"/>
          <p:nvPr/>
        </p:nvPicPr>
        <p:blipFill>
          <a:blip r:embed="rId3">
            <a:alphaModFix/>
          </a:blip>
          <a:stretch>
            <a:fillRect/>
          </a:stretch>
        </p:blipFill>
        <p:spPr>
          <a:xfrm>
            <a:off x="474625" y="614700"/>
            <a:ext cx="5375349" cy="4439100"/>
          </a:xfrm>
          <a:prstGeom prst="rect">
            <a:avLst/>
          </a:prstGeom>
          <a:noFill/>
          <a:ln>
            <a:noFill/>
          </a:ln>
        </p:spPr>
      </p:pic>
      <p:sp>
        <p:nvSpPr>
          <p:cNvPr id="764" name="Google Shape;764;p71"/>
          <p:cNvSpPr txBox="1">
            <a:spLocks noGrp="1"/>
          </p:cNvSpPr>
          <p:nvPr>
            <p:ph type="title"/>
          </p:nvPr>
        </p:nvSpPr>
        <p:spPr>
          <a:xfrm>
            <a:off x="-133350" y="8130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lt1"/>
                </a:solidFill>
                <a:latin typeface="Arial"/>
                <a:ea typeface="Arial"/>
                <a:cs typeface="Arial"/>
                <a:sym typeface="Arial"/>
              </a:rPr>
              <a:t>CHƯƠNG IV: PHÂN TÍCH &amp; THIẾT KẾ DỮ LIỆU </a:t>
            </a:r>
            <a:endParaRPr sz="1900" b="1">
              <a:solidFill>
                <a:schemeClr val="lt1"/>
              </a:solidFill>
            </a:endParaRPr>
          </a:p>
        </p:txBody>
      </p:sp>
      <p:sp>
        <p:nvSpPr>
          <p:cNvPr id="765" name="Google Shape;765;p71"/>
          <p:cNvSpPr/>
          <p:nvPr/>
        </p:nvSpPr>
        <p:spPr>
          <a:xfrm>
            <a:off x="6103625" y="1120150"/>
            <a:ext cx="2847900" cy="942900"/>
          </a:xfrm>
          <a:prstGeom prst="doubleWave">
            <a:avLst>
              <a:gd name="adj1" fmla="val 6250"/>
              <a:gd name="adj2" fmla="val 0"/>
            </a:avLst>
          </a:prstGeom>
          <a:solidFill>
            <a:srgbClr val="FFE599"/>
          </a:solidFill>
          <a:ln w="38100" cap="flat" cmpd="dbl">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400" b="1">
                <a:latin typeface="Amatic SC"/>
                <a:ea typeface="Amatic SC"/>
                <a:cs typeface="Amatic SC"/>
                <a:sym typeface="Amatic SC"/>
              </a:rPr>
              <a:t>Sơ đồ cơ sở dữ liệu</a:t>
            </a:r>
            <a:endParaRPr/>
          </a:p>
        </p:txBody>
      </p:sp>
      <p:pic>
        <p:nvPicPr>
          <p:cNvPr id="766" name="Google Shape;766;p71"/>
          <p:cNvPicPr preferRelativeResize="0"/>
          <p:nvPr/>
        </p:nvPicPr>
        <p:blipFill>
          <a:blip r:embed="rId4">
            <a:alphaModFix/>
          </a:blip>
          <a:stretch>
            <a:fillRect/>
          </a:stretch>
        </p:blipFill>
        <p:spPr>
          <a:xfrm>
            <a:off x="6326574" y="2205450"/>
            <a:ext cx="2402010" cy="240201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68"/>
          <p:cNvSpPr txBox="1">
            <a:spLocks noGrp="1"/>
          </p:cNvSpPr>
          <p:nvPr>
            <p:ph type="title"/>
          </p:nvPr>
        </p:nvSpPr>
        <p:spPr>
          <a:xfrm>
            <a:off x="393874" y="1758325"/>
            <a:ext cx="8614897" cy="15870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vi-VN" b="1"/>
              <a:t>CHƯƠNG</a:t>
            </a:r>
            <a:r>
              <a:rPr lang="en" b="1"/>
              <a:t> V:</a:t>
            </a:r>
            <a:endParaRPr b="1"/>
          </a:p>
          <a:p>
            <a:pPr marL="0" lvl="0" indent="457200" algn="ctr" rtl="0">
              <a:spcBef>
                <a:spcPts val="0"/>
              </a:spcBef>
              <a:spcAft>
                <a:spcPts val="0"/>
              </a:spcAft>
              <a:buNone/>
            </a:pPr>
            <a:r>
              <a:rPr lang="vi-VN" b="1"/>
              <a:t>        </a:t>
            </a:r>
            <a:r>
              <a:rPr lang="en" b="1"/>
              <a:t>PHÂN TÍCH &amp; THIẾT KẾ </a:t>
            </a:r>
            <a:r>
              <a:rPr lang="vi-VN" b="1"/>
              <a:t>GIAO DIỆN</a:t>
            </a:r>
            <a:endParaRPr b="1"/>
          </a:p>
        </p:txBody>
      </p:sp>
      <p:sp>
        <p:nvSpPr>
          <p:cNvPr id="740" name="Google Shape;740;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1637576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772" name="Google Shape;772;p72"/>
          <p:cNvSpPr txBox="1"/>
          <p:nvPr/>
        </p:nvSpPr>
        <p:spPr>
          <a:xfrm>
            <a:off x="354528" y="1767229"/>
            <a:ext cx="5511799" cy="123107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a:solidFill>
                  <a:schemeClr val="dk1"/>
                </a:solidFill>
                <a:latin typeface="Alata"/>
                <a:ea typeface="Alata"/>
                <a:cs typeface="Alata"/>
                <a:sym typeface="Alata"/>
              </a:rPr>
              <a:t>CHƯƠNG VI: </a:t>
            </a:r>
            <a:endParaRPr sz="3400" b="1">
              <a:solidFill>
                <a:schemeClr val="dk1"/>
              </a:solidFill>
              <a:latin typeface="Alata"/>
              <a:ea typeface="Alata"/>
              <a:cs typeface="Alata"/>
              <a:sym typeface="Alata"/>
            </a:endParaRPr>
          </a:p>
          <a:p>
            <a:pPr marL="0" lvl="0" indent="457200" algn="r" rtl="0">
              <a:spcBef>
                <a:spcPts val="0"/>
              </a:spcBef>
              <a:spcAft>
                <a:spcPts val="0"/>
              </a:spcAft>
              <a:buNone/>
            </a:pPr>
            <a:r>
              <a:rPr lang="vi-VN" sz="3400" b="1">
                <a:solidFill>
                  <a:schemeClr val="dk1"/>
                </a:solidFill>
                <a:latin typeface="Alata"/>
                <a:ea typeface="Alata"/>
                <a:cs typeface="Alata"/>
                <a:sym typeface="Alata"/>
              </a:rPr>
              <a:t>          </a:t>
            </a:r>
            <a:r>
              <a:rPr lang="en" sz="3400" b="1">
                <a:solidFill>
                  <a:schemeClr val="dk1"/>
                </a:solidFill>
                <a:latin typeface="Alata"/>
                <a:ea typeface="Alata"/>
                <a:cs typeface="Alata"/>
                <a:sym typeface="Alata"/>
              </a:rPr>
              <a:t>HIỆN THỰC</a:t>
            </a:r>
            <a:r>
              <a:rPr lang="vi-VN" sz="3400" b="1">
                <a:solidFill>
                  <a:schemeClr val="dk1"/>
                </a:solidFill>
                <a:latin typeface="Alata"/>
                <a:ea typeface="Alata"/>
                <a:cs typeface="Alata"/>
                <a:sym typeface="Alata"/>
              </a:rPr>
              <a:t>  </a:t>
            </a:r>
            <a:endParaRPr sz="3400" b="1">
              <a:solidFill>
                <a:schemeClr val="dk1"/>
              </a:solidFill>
              <a:latin typeface="Alata"/>
              <a:ea typeface="Alata"/>
              <a:cs typeface="Alata"/>
              <a:sym typeface="Alat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3"/>
          <p:cNvSpPr txBox="1">
            <a:spLocks noGrp="1"/>
          </p:cNvSpPr>
          <p:nvPr>
            <p:ph type="title"/>
          </p:nvPr>
        </p:nvSpPr>
        <p:spPr>
          <a:xfrm>
            <a:off x="-466970" y="750087"/>
            <a:ext cx="4239900" cy="848700"/>
          </a:xfrm>
          <a:prstGeom prst="rect">
            <a:avLst/>
          </a:prstGeom>
        </p:spPr>
        <p:txBody>
          <a:bodyPr spcFirstLastPara="1" wrap="square" lIns="91425" tIns="91425" rIns="91425" bIns="91425" anchor="b" anchorCtr="0">
            <a:noAutofit/>
          </a:bodyPr>
          <a:lstStyle/>
          <a:p>
            <a:pPr marL="457200" lvl="0" indent="-342900" algn="ctr" rtl="0">
              <a:spcBef>
                <a:spcPts val="0"/>
              </a:spcBef>
              <a:spcAft>
                <a:spcPts val="0"/>
              </a:spcAft>
              <a:buClr>
                <a:srgbClr val="000000"/>
              </a:buClr>
              <a:buSzPts val="1800"/>
              <a:buAutoNum type="romanUcPeriod"/>
            </a:pPr>
            <a:r>
              <a:rPr lang="en" sz="1800" b="1">
                <a:solidFill>
                  <a:srgbClr val="000000"/>
                </a:solidFill>
              </a:rPr>
              <a:t>KIẾN TRÚC PHẦN MỀM</a:t>
            </a:r>
            <a:endParaRPr sz="1800" b="1">
              <a:solidFill>
                <a:srgbClr val="000000"/>
              </a:solidFill>
            </a:endParaRPr>
          </a:p>
        </p:txBody>
      </p:sp>
      <p:sp>
        <p:nvSpPr>
          <p:cNvPr id="779" name="Google Shape;779;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780" name="Google Shape;780;p73"/>
          <p:cNvSpPr txBox="1"/>
          <p:nvPr/>
        </p:nvSpPr>
        <p:spPr>
          <a:xfrm>
            <a:off x="887850" y="134200"/>
            <a:ext cx="7368300" cy="477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lt1"/>
                </a:solidFill>
                <a:latin typeface="Alata"/>
                <a:ea typeface="Alata"/>
                <a:cs typeface="Alata"/>
                <a:sym typeface="Alata"/>
              </a:rPr>
              <a:t>CHƯƠNG VI: HIỆN THỰC</a:t>
            </a:r>
            <a:endParaRPr sz="1900">
              <a:solidFill>
                <a:schemeClr val="lt1"/>
              </a:solidFill>
              <a:latin typeface="Alata"/>
              <a:ea typeface="Alata"/>
              <a:cs typeface="Alata"/>
              <a:sym typeface="Alata"/>
            </a:endParaRPr>
          </a:p>
        </p:txBody>
      </p:sp>
      <p:sp>
        <p:nvSpPr>
          <p:cNvPr id="781" name="Google Shape;781;p73"/>
          <p:cNvSpPr txBox="1"/>
          <p:nvPr/>
        </p:nvSpPr>
        <p:spPr>
          <a:xfrm>
            <a:off x="511900" y="1675238"/>
            <a:ext cx="4764600" cy="2401200"/>
          </a:xfrm>
          <a:prstGeom prst="rect">
            <a:avLst/>
          </a:prstGeom>
          <a:noFill/>
          <a:ln>
            <a:noFill/>
          </a:ln>
        </p:spPr>
        <p:txBody>
          <a:bodyPr spcFirstLastPara="1" wrap="square" lIns="91425" tIns="91425" rIns="91425" bIns="91425" anchor="t" anchorCtr="0">
            <a:spAutoFit/>
          </a:bodyPr>
          <a:lstStyle/>
          <a:p>
            <a:pPr marL="0" lvl="0" indent="457200" algn="just" rtl="0">
              <a:spcBef>
                <a:spcPts val="0"/>
              </a:spcBef>
              <a:spcAft>
                <a:spcPts val="0"/>
              </a:spcAft>
              <a:buNone/>
            </a:pPr>
            <a:r>
              <a:rPr lang="en" sz="1800">
                <a:latin typeface="Alata"/>
                <a:ea typeface="Alata"/>
                <a:cs typeface="Alata"/>
                <a:sym typeface="Alata"/>
              </a:rPr>
              <a:t>Trong quá trình hiện thực phần mềm, chúng em sử dụng kiến trúc </a:t>
            </a:r>
            <a:r>
              <a:rPr lang="en" sz="1800" b="1" i="1">
                <a:latin typeface="Alata"/>
                <a:ea typeface="Alata"/>
                <a:cs typeface="Alata"/>
                <a:sym typeface="Alata"/>
              </a:rPr>
              <a:t>Layered pattern</a:t>
            </a:r>
            <a:r>
              <a:rPr lang="en" sz="1800">
                <a:latin typeface="Alata"/>
                <a:ea typeface="Alata"/>
                <a:cs typeface="Alata"/>
                <a:sym typeface="Alata"/>
              </a:rPr>
              <a:t>. Mỗi</a:t>
            </a:r>
            <a:r>
              <a:rPr lang="en" sz="1800" i="1">
                <a:latin typeface="Alata"/>
                <a:ea typeface="Alata"/>
                <a:cs typeface="Alata"/>
                <a:sym typeface="Alata"/>
              </a:rPr>
              <a:t> </a:t>
            </a:r>
            <a:r>
              <a:rPr lang="en" sz="1800" b="1" i="1">
                <a:latin typeface="Alata"/>
                <a:ea typeface="Alata"/>
                <a:cs typeface="Alata"/>
                <a:sym typeface="Alata"/>
              </a:rPr>
              <a:t>layer</a:t>
            </a:r>
            <a:r>
              <a:rPr lang="en" sz="1800">
                <a:latin typeface="Alata"/>
                <a:ea typeface="Alata"/>
                <a:cs typeface="Alata"/>
                <a:sym typeface="Alata"/>
              </a:rPr>
              <a:t>  cung cấp các dịch vụ cho các tầng cao hơn. Bao gồm 4 tầng như sau:</a:t>
            </a:r>
            <a:endParaRPr sz="1800">
              <a:latin typeface="Alata"/>
              <a:ea typeface="Alata"/>
              <a:cs typeface="Alata"/>
              <a:sym typeface="Alata"/>
            </a:endParaRPr>
          </a:p>
          <a:p>
            <a:pPr marL="457200" lvl="0" indent="-342900" algn="just" rtl="0">
              <a:spcBef>
                <a:spcPts val="0"/>
              </a:spcBef>
              <a:spcAft>
                <a:spcPts val="0"/>
              </a:spcAft>
              <a:buSzPts val="1800"/>
              <a:buFont typeface="Alata"/>
              <a:buChar char="-"/>
            </a:pPr>
            <a:r>
              <a:rPr lang="en" sz="1800" i="1">
                <a:latin typeface="Alata"/>
                <a:ea typeface="Alata"/>
                <a:cs typeface="Alata"/>
                <a:sym typeface="Alata"/>
              </a:rPr>
              <a:t>Presentation Layer</a:t>
            </a:r>
            <a:endParaRPr sz="1800" i="1">
              <a:latin typeface="Alata"/>
              <a:ea typeface="Alata"/>
              <a:cs typeface="Alata"/>
              <a:sym typeface="Alata"/>
            </a:endParaRPr>
          </a:p>
          <a:p>
            <a:pPr marL="457200" lvl="0" indent="-342900" algn="just" rtl="0">
              <a:spcBef>
                <a:spcPts val="0"/>
              </a:spcBef>
              <a:spcAft>
                <a:spcPts val="0"/>
              </a:spcAft>
              <a:buSzPts val="1800"/>
              <a:buFont typeface="Alata"/>
              <a:buChar char="-"/>
            </a:pPr>
            <a:r>
              <a:rPr lang="en" sz="1800" i="1">
                <a:latin typeface="Alata"/>
                <a:ea typeface="Alata"/>
                <a:cs typeface="Alata"/>
                <a:sym typeface="Alata"/>
              </a:rPr>
              <a:t>Application Layer</a:t>
            </a:r>
            <a:endParaRPr sz="1800" i="1">
              <a:latin typeface="Alata"/>
              <a:ea typeface="Alata"/>
              <a:cs typeface="Alata"/>
              <a:sym typeface="Alata"/>
            </a:endParaRPr>
          </a:p>
          <a:p>
            <a:pPr marL="457200" lvl="0" indent="-342900" algn="just" rtl="0">
              <a:spcBef>
                <a:spcPts val="0"/>
              </a:spcBef>
              <a:spcAft>
                <a:spcPts val="0"/>
              </a:spcAft>
              <a:buSzPts val="1800"/>
              <a:buFont typeface="Alata"/>
              <a:buChar char="-"/>
            </a:pPr>
            <a:r>
              <a:rPr lang="en" sz="1800" i="1">
                <a:latin typeface="Alata"/>
                <a:ea typeface="Alata"/>
                <a:cs typeface="Alata"/>
                <a:sym typeface="Alata"/>
              </a:rPr>
              <a:t>Business Logic Layer</a:t>
            </a:r>
            <a:endParaRPr sz="1800" i="1">
              <a:latin typeface="Alata"/>
              <a:ea typeface="Alata"/>
              <a:cs typeface="Alata"/>
              <a:sym typeface="Alata"/>
            </a:endParaRPr>
          </a:p>
          <a:p>
            <a:pPr marL="457200" lvl="0" indent="-342900" algn="just" rtl="0">
              <a:spcBef>
                <a:spcPts val="0"/>
              </a:spcBef>
              <a:spcAft>
                <a:spcPts val="0"/>
              </a:spcAft>
              <a:buSzPts val="1800"/>
              <a:buFont typeface="Alata"/>
              <a:buChar char="-"/>
            </a:pPr>
            <a:r>
              <a:rPr lang="en" sz="1800" i="1">
                <a:latin typeface="Alata"/>
                <a:ea typeface="Alata"/>
                <a:cs typeface="Alata"/>
                <a:sym typeface="Alata"/>
              </a:rPr>
              <a:t>Data Access Layer</a:t>
            </a:r>
            <a:endParaRPr sz="1800" i="1">
              <a:latin typeface="Alata"/>
              <a:ea typeface="Alata"/>
              <a:cs typeface="Alata"/>
              <a:sym typeface="Alata"/>
            </a:endParaRPr>
          </a:p>
        </p:txBody>
      </p:sp>
      <p:sp>
        <p:nvSpPr>
          <p:cNvPr id="782" name="Google Shape;782;p73"/>
          <p:cNvSpPr txBox="1"/>
          <p:nvPr/>
        </p:nvSpPr>
        <p:spPr>
          <a:xfrm>
            <a:off x="5642124" y="4547600"/>
            <a:ext cx="2723701"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i="1">
                <a:latin typeface="Alata"/>
                <a:ea typeface="Alata"/>
                <a:cs typeface="Alata"/>
                <a:sym typeface="Alata"/>
              </a:rPr>
              <a:t>Kiến trúc Layer pattern</a:t>
            </a:r>
            <a:endParaRPr sz="1800" i="1">
              <a:latin typeface="Alata"/>
              <a:ea typeface="Alata"/>
              <a:cs typeface="Alata"/>
              <a:sym typeface="Alata"/>
            </a:endParaRPr>
          </a:p>
        </p:txBody>
      </p:sp>
      <p:pic>
        <p:nvPicPr>
          <p:cNvPr id="783" name="Google Shape;783;p73" descr="Diagram&#10;&#10;Description automatically generated"/>
          <p:cNvPicPr preferRelativeResize="0"/>
          <p:nvPr/>
        </p:nvPicPr>
        <p:blipFill>
          <a:blip r:embed="rId3">
            <a:alphaModFix/>
          </a:blip>
          <a:stretch>
            <a:fillRect/>
          </a:stretch>
        </p:blipFill>
        <p:spPr>
          <a:xfrm>
            <a:off x="5933850" y="747725"/>
            <a:ext cx="2140250" cy="3648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789" name="Google Shape;789;p74"/>
          <p:cNvSpPr txBox="1"/>
          <p:nvPr/>
        </p:nvSpPr>
        <p:spPr>
          <a:xfrm>
            <a:off x="338925" y="777500"/>
            <a:ext cx="7368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Alata"/>
                <a:ea typeface="Alata"/>
                <a:cs typeface="Alata"/>
                <a:sym typeface="Alata"/>
              </a:rPr>
              <a:t>II. CÔNG NGHỆ, NGÔN NGỮ SỬ DỤNG</a:t>
            </a:r>
            <a:endParaRPr sz="1800" b="1">
              <a:latin typeface="Alata"/>
              <a:ea typeface="Alata"/>
              <a:cs typeface="Alata"/>
              <a:sym typeface="Alata"/>
            </a:endParaRPr>
          </a:p>
        </p:txBody>
      </p:sp>
      <p:sp>
        <p:nvSpPr>
          <p:cNvPr id="791" name="Google Shape;791;p74"/>
          <p:cNvSpPr txBox="1"/>
          <p:nvPr/>
        </p:nvSpPr>
        <p:spPr>
          <a:xfrm>
            <a:off x="179425" y="1239200"/>
            <a:ext cx="7368300" cy="16470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SzPts val="1900"/>
              <a:buFont typeface="Alata"/>
              <a:buChar char="-"/>
            </a:pPr>
            <a:r>
              <a:rPr lang="en" sz="1900">
                <a:latin typeface="Alata"/>
                <a:ea typeface="Alata"/>
                <a:cs typeface="Alata"/>
                <a:sym typeface="Alata"/>
              </a:rPr>
              <a:t>Back-end: </a:t>
            </a:r>
            <a:endParaRPr sz="1900">
              <a:latin typeface="Alata"/>
              <a:ea typeface="Alata"/>
              <a:cs typeface="Alata"/>
              <a:sym typeface="Alata"/>
            </a:endParaRPr>
          </a:p>
          <a:p>
            <a:pPr marL="457200" lvl="0" indent="0" algn="l" rtl="0">
              <a:spcBef>
                <a:spcPts val="0"/>
              </a:spcBef>
              <a:spcAft>
                <a:spcPts val="0"/>
              </a:spcAft>
              <a:buNone/>
            </a:pPr>
            <a:r>
              <a:rPr lang="en" sz="1900">
                <a:latin typeface="Alata"/>
                <a:ea typeface="Alata"/>
                <a:cs typeface="Alata"/>
                <a:sym typeface="Alata"/>
              </a:rPr>
              <a:t>+ Microsoft SQL Server 2019</a:t>
            </a:r>
            <a:endParaRPr sz="1900">
              <a:latin typeface="Alata"/>
              <a:ea typeface="Alata"/>
              <a:cs typeface="Alata"/>
              <a:sym typeface="Alata"/>
            </a:endParaRPr>
          </a:p>
          <a:p>
            <a:pPr marL="457200" lvl="0" indent="0" algn="l" rtl="0">
              <a:spcBef>
                <a:spcPts val="0"/>
              </a:spcBef>
              <a:spcAft>
                <a:spcPts val="0"/>
              </a:spcAft>
              <a:buNone/>
            </a:pPr>
            <a:r>
              <a:rPr lang="en" sz="1900">
                <a:latin typeface="Alata"/>
                <a:ea typeface="Alata"/>
                <a:cs typeface="Alata"/>
                <a:sym typeface="Alata"/>
              </a:rPr>
              <a:t>+ C#</a:t>
            </a:r>
            <a:r>
              <a:rPr lang="vi-VN" sz="1900">
                <a:latin typeface="Alata"/>
                <a:ea typeface="Alata"/>
                <a:cs typeface="Alata"/>
                <a:sym typeface="Alata"/>
              </a:rPr>
              <a:t> .NET</a:t>
            </a:r>
            <a:endParaRPr sz="1900">
              <a:latin typeface="Alata"/>
              <a:ea typeface="Alata"/>
              <a:cs typeface="Alata"/>
              <a:sym typeface="Alata"/>
            </a:endParaRPr>
          </a:p>
          <a:p>
            <a:pPr marL="457200" lvl="0" indent="-349250" algn="l" rtl="0">
              <a:spcBef>
                <a:spcPts val="0"/>
              </a:spcBef>
              <a:spcAft>
                <a:spcPts val="0"/>
              </a:spcAft>
              <a:buSzPts val="1900"/>
              <a:buFont typeface="Alata"/>
              <a:buChar char="-"/>
            </a:pPr>
            <a:r>
              <a:rPr lang="en" sz="1900">
                <a:latin typeface="Alata"/>
                <a:ea typeface="Alata"/>
                <a:cs typeface="Alata"/>
                <a:sym typeface="Alata"/>
              </a:rPr>
              <a:t>Front-end: Winform</a:t>
            </a:r>
            <a:endParaRPr sz="1900">
              <a:latin typeface="Alata"/>
              <a:ea typeface="Alata"/>
              <a:cs typeface="Alata"/>
              <a:sym typeface="Alata"/>
            </a:endParaRPr>
          </a:p>
          <a:p>
            <a:pPr marL="457200" lvl="0" indent="0" algn="l" rtl="0">
              <a:spcBef>
                <a:spcPts val="0"/>
              </a:spcBef>
              <a:spcAft>
                <a:spcPts val="0"/>
              </a:spcAft>
              <a:buNone/>
            </a:pPr>
            <a:endParaRPr sz="1900">
              <a:latin typeface="Alata"/>
              <a:ea typeface="Alata"/>
              <a:cs typeface="Alata"/>
              <a:sym typeface="Alata"/>
            </a:endParaRPr>
          </a:p>
        </p:txBody>
      </p:sp>
      <p:pic>
        <p:nvPicPr>
          <p:cNvPr id="792" name="Google Shape;792;p74"/>
          <p:cNvPicPr preferRelativeResize="0"/>
          <p:nvPr/>
        </p:nvPicPr>
        <p:blipFill>
          <a:blip r:embed="rId3">
            <a:alphaModFix/>
          </a:blip>
          <a:stretch>
            <a:fillRect/>
          </a:stretch>
        </p:blipFill>
        <p:spPr>
          <a:xfrm>
            <a:off x="5965500" y="560231"/>
            <a:ext cx="2858125" cy="1751527"/>
          </a:xfrm>
          <a:prstGeom prst="rect">
            <a:avLst/>
          </a:prstGeom>
          <a:noFill/>
          <a:ln>
            <a:noFill/>
          </a:ln>
        </p:spPr>
      </p:pic>
      <p:cxnSp>
        <p:nvCxnSpPr>
          <p:cNvPr id="795" name="Google Shape;795;p74"/>
          <p:cNvCxnSpPr>
            <a:cxnSpLocks/>
            <a:endCxn id="792" idx="1"/>
          </p:cNvCxnSpPr>
          <p:nvPr/>
        </p:nvCxnSpPr>
        <p:spPr>
          <a:xfrm flipV="1">
            <a:off x="3907500" y="1435995"/>
            <a:ext cx="2058000" cy="321974"/>
          </a:xfrm>
          <a:prstGeom prst="bentConnector3">
            <a:avLst>
              <a:gd name="adj1" fmla="val 50000"/>
            </a:avLst>
          </a:prstGeom>
          <a:noFill/>
          <a:ln w="38100" cap="flat" cmpd="sng">
            <a:solidFill>
              <a:schemeClr val="dk2"/>
            </a:solidFill>
            <a:prstDash val="solid"/>
            <a:round/>
            <a:headEnd type="none" w="med" len="med"/>
            <a:tailEnd type="triangle" w="med" len="med"/>
          </a:ln>
        </p:spPr>
      </p:cxnSp>
      <p:cxnSp>
        <p:nvCxnSpPr>
          <p:cNvPr id="796" name="Google Shape;796;p74"/>
          <p:cNvCxnSpPr>
            <a:cxnSpLocks/>
            <a:endCxn id="1026" idx="1"/>
          </p:cNvCxnSpPr>
          <p:nvPr/>
        </p:nvCxnSpPr>
        <p:spPr>
          <a:xfrm>
            <a:off x="3348507" y="2107044"/>
            <a:ext cx="2616993" cy="1572982"/>
          </a:xfrm>
          <a:prstGeom prst="bentConnector3">
            <a:avLst>
              <a:gd name="adj1" fmla="val 50000"/>
            </a:avLst>
          </a:prstGeom>
          <a:noFill/>
          <a:ln w="38100" cap="flat" cmpd="sng">
            <a:solidFill>
              <a:schemeClr val="dk2"/>
            </a:solidFill>
            <a:prstDash val="solid"/>
            <a:round/>
            <a:headEnd type="none" w="med" len="med"/>
            <a:tailEnd type="triangle" w="med" len="med"/>
          </a:ln>
        </p:spPr>
      </p:cxnSp>
      <p:cxnSp>
        <p:nvCxnSpPr>
          <p:cNvPr id="797" name="Google Shape;797;p74"/>
          <p:cNvCxnSpPr>
            <a:cxnSpLocks/>
            <a:endCxn id="1028" idx="3"/>
          </p:cNvCxnSpPr>
          <p:nvPr/>
        </p:nvCxnSpPr>
        <p:spPr>
          <a:xfrm rot="5400000">
            <a:off x="3015063" y="2496583"/>
            <a:ext cx="1337494" cy="1029393"/>
          </a:xfrm>
          <a:prstGeom prst="bentConnector2">
            <a:avLst/>
          </a:prstGeom>
          <a:noFill/>
          <a:ln w="38100" cap="flat" cmpd="sng">
            <a:solidFill>
              <a:schemeClr val="dk2"/>
            </a:solidFill>
            <a:prstDash val="solid"/>
            <a:round/>
            <a:headEnd type="none" w="med" len="med"/>
            <a:tailEnd type="triangle" w="med" len="med"/>
          </a:ln>
        </p:spPr>
      </p:cxnSp>
      <p:sp>
        <p:nvSpPr>
          <p:cNvPr id="798" name="Google Shape;798;p74"/>
          <p:cNvSpPr txBox="1"/>
          <p:nvPr/>
        </p:nvSpPr>
        <p:spPr>
          <a:xfrm>
            <a:off x="887850" y="134200"/>
            <a:ext cx="7368300" cy="477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lt1"/>
                </a:solidFill>
                <a:latin typeface="Alata"/>
                <a:ea typeface="Alata"/>
                <a:cs typeface="Alata"/>
                <a:sym typeface="Alata"/>
              </a:rPr>
              <a:t>CHƯƠNG VI: HIỆN THỰC</a:t>
            </a:r>
            <a:endParaRPr sz="1900">
              <a:solidFill>
                <a:schemeClr val="lt1"/>
              </a:solidFill>
              <a:latin typeface="Alata"/>
              <a:ea typeface="Alata"/>
              <a:cs typeface="Alata"/>
              <a:sym typeface="Alata"/>
            </a:endParaRPr>
          </a:p>
        </p:txBody>
      </p:sp>
      <p:pic>
        <p:nvPicPr>
          <p:cNvPr id="1026" name="Picture 2" descr="Giới thiệu về ngôn ngữ lập trình c#">
            <a:extLst>
              <a:ext uri="{FF2B5EF4-FFF2-40B4-BE49-F238E27FC236}">
                <a16:creationId xmlns:a16="http://schemas.microsoft.com/office/drawing/2014/main" id="{D0E61D3D-6EFC-4A85-891B-9A73714EF9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42" r="16990"/>
          <a:stretch/>
        </p:blipFill>
        <p:spPr bwMode="auto">
          <a:xfrm>
            <a:off x="5965500" y="2839644"/>
            <a:ext cx="2858125" cy="16807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 Windows Form Interview Questions and Answers">
            <a:extLst>
              <a:ext uri="{FF2B5EF4-FFF2-40B4-BE49-F238E27FC236}">
                <a16:creationId xmlns:a16="http://schemas.microsoft.com/office/drawing/2014/main" id="{E0C2CCF2-A807-453C-BD14-4BFF342B54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606" y="3031282"/>
            <a:ext cx="2952507" cy="1297488"/>
          </a:xfrm>
          <a:prstGeom prst="rect">
            <a:avLst/>
          </a:prstGeom>
          <a:noFill/>
          <a:ln>
            <a:solidFill>
              <a:schemeClr val="accent2">
                <a:lumMod val="10000"/>
              </a:schemeClr>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5"/>
          <p:cNvSpPr txBox="1">
            <a:spLocks noGrp="1"/>
          </p:cNvSpPr>
          <p:nvPr>
            <p:ph type="title"/>
          </p:nvPr>
        </p:nvSpPr>
        <p:spPr>
          <a:xfrm>
            <a:off x="-418650" y="656413"/>
            <a:ext cx="4239900" cy="8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rgbClr val="000000"/>
                </a:solidFill>
              </a:rPr>
              <a:t>III. CHUẨN VIẾT MÃ</a:t>
            </a:r>
            <a:endParaRPr sz="1900" b="1">
              <a:solidFill>
                <a:srgbClr val="000000"/>
              </a:solidFill>
            </a:endParaRPr>
          </a:p>
          <a:p>
            <a:pPr marL="0" lvl="0" indent="0" algn="ctr" rtl="0">
              <a:spcBef>
                <a:spcPts val="0"/>
              </a:spcBef>
              <a:spcAft>
                <a:spcPts val="0"/>
              </a:spcAft>
              <a:buNone/>
            </a:pPr>
            <a:endParaRPr sz="1900" b="1">
              <a:solidFill>
                <a:srgbClr val="000000"/>
              </a:solidFill>
            </a:endParaRPr>
          </a:p>
        </p:txBody>
      </p:sp>
      <p:sp>
        <p:nvSpPr>
          <p:cNvPr id="804" name="Google Shape;804;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805" name="Google Shape;805;p75"/>
          <p:cNvSpPr txBox="1"/>
          <p:nvPr/>
        </p:nvSpPr>
        <p:spPr>
          <a:xfrm>
            <a:off x="538250" y="1288413"/>
            <a:ext cx="8168088" cy="18466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Alata"/>
                <a:ea typeface="Alata"/>
                <a:cs typeface="Alata"/>
                <a:sym typeface="Alata"/>
              </a:rPr>
              <a:t>Tên các </a:t>
            </a:r>
            <a:r>
              <a:rPr lang="vi-VN" sz="1800">
                <a:latin typeface="Alata"/>
                <a:ea typeface="Alata"/>
                <a:cs typeface="Alata"/>
                <a:sym typeface="Alata"/>
              </a:rPr>
              <a:t>method</a:t>
            </a:r>
            <a:r>
              <a:rPr lang="en" sz="1800">
                <a:latin typeface="Alata"/>
                <a:ea typeface="Alata"/>
                <a:cs typeface="Alata"/>
                <a:sym typeface="Alata"/>
              </a:rPr>
              <a:t>, các biến… được đặt bằng Tiếng Anh</a:t>
            </a:r>
            <a:r>
              <a:rPr lang="vi-VN" sz="1800">
                <a:latin typeface="Alata"/>
                <a:ea typeface="Alata"/>
                <a:cs typeface="Alata"/>
                <a:sym typeface="Alata"/>
              </a:rPr>
              <a:t> viết hoa chử cái đầu</a:t>
            </a:r>
            <a:r>
              <a:rPr lang="en" sz="1800">
                <a:latin typeface="Alata"/>
                <a:ea typeface="Alata"/>
                <a:cs typeface="Alata"/>
                <a:sym typeface="Alata"/>
              </a:rPr>
              <a:t>. Tên các class ở các tầng phải đặt theo format </a:t>
            </a:r>
            <a:endParaRPr lang="vi-VN" sz="1800">
              <a:latin typeface="Alata"/>
              <a:ea typeface="Alata"/>
              <a:cs typeface="Alata"/>
              <a:sym typeface="Alata"/>
            </a:endParaRPr>
          </a:p>
          <a:p>
            <a:pPr marL="0" lvl="0" indent="0" algn="l" rtl="0">
              <a:spcBef>
                <a:spcPts val="0"/>
              </a:spcBef>
              <a:spcAft>
                <a:spcPts val="0"/>
              </a:spcAft>
              <a:buNone/>
            </a:pPr>
            <a:r>
              <a:rPr lang="vi-VN" sz="1800">
                <a:latin typeface="Alata"/>
                <a:ea typeface="Alata"/>
                <a:cs typeface="Alata"/>
                <a:sym typeface="Alata"/>
              </a:rPr>
              <a:t>           </a:t>
            </a:r>
            <a:r>
              <a:rPr lang="vi-VN" sz="1800">
                <a:solidFill>
                  <a:schemeClr val="tx2"/>
                </a:solidFill>
                <a:latin typeface="Alata"/>
                <a:ea typeface="Alata"/>
                <a:cs typeface="Alata"/>
                <a:sym typeface="Alata"/>
              </a:rPr>
              <a:t>[Chữ cái đầu in hoa tên tầng]</a:t>
            </a:r>
            <a:r>
              <a:rPr lang="en" sz="1800">
                <a:solidFill>
                  <a:schemeClr val="tx2"/>
                </a:solidFill>
                <a:latin typeface="Alata"/>
                <a:ea typeface="Alata"/>
                <a:cs typeface="Alata"/>
                <a:sym typeface="Alata"/>
              </a:rPr>
              <a:t>_</a:t>
            </a:r>
            <a:r>
              <a:rPr lang="vi-VN" sz="1800">
                <a:solidFill>
                  <a:schemeClr val="tx2"/>
                </a:solidFill>
                <a:latin typeface="Alata"/>
                <a:ea typeface="Alata"/>
                <a:cs typeface="Alata"/>
                <a:sym typeface="Alata"/>
              </a:rPr>
              <a:t>[Tên chức năng viết liền không dấu]</a:t>
            </a:r>
          </a:p>
          <a:p>
            <a:pPr marL="0" lvl="0" indent="0" algn="l" rtl="0">
              <a:spcBef>
                <a:spcPts val="0"/>
              </a:spcBef>
              <a:spcAft>
                <a:spcPts val="0"/>
              </a:spcAft>
              <a:buNone/>
            </a:pPr>
            <a:endParaRPr sz="1800">
              <a:latin typeface="Alata"/>
              <a:ea typeface="Alata"/>
              <a:cs typeface="Alata"/>
              <a:sym typeface="Alata"/>
            </a:endParaRPr>
          </a:p>
          <a:p>
            <a:pPr marL="0" lvl="0" indent="0" algn="l" rtl="0">
              <a:spcBef>
                <a:spcPts val="0"/>
              </a:spcBef>
              <a:spcAft>
                <a:spcPts val="0"/>
              </a:spcAft>
              <a:buNone/>
            </a:pPr>
            <a:r>
              <a:rPr lang="en" sz="1800">
                <a:solidFill>
                  <a:schemeClr val="tx2"/>
                </a:solidFill>
                <a:latin typeface="Alata"/>
                <a:ea typeface="Alata"/>
                <a:cs typeface="Alata"/>
                <a:sym typeface="Alata"/>
              </a:rPr>
              <a:t>Ví dụ: </a:t>
            </a:r>
            <a:r>
              <a:rPr lang="en" sz="1800">
                <a:latin typeface="Alata"/>
                <a:ea typeface="Alata"/>
                <a:cs typeface="Alata"/>
                <a:sym typeface="Alata"/>
              </a:rPr>
              <a:t>class danh mục đồ uống ở tầng Business Logic Layer phải được đặt tên là BLL_DanhMucDoUong</a:t>
            </a:r>
            <a:endParaRPr sz="1800">
              <a:latin typeface="Alata"/>
              <a:ea typeface="Alata"/>
              <a:cs typeface="Alata"/>
              <a:sym typeface="Alata"/>
            </a:endParaRPr>
          </a:p>
        </p:txBody>
      </p:sp>
      <p:sp>
        <p:nvSpPr>
          <p:cNvPr id="806" name="Google Shape;806;p75"/>
          <p:cNvSpPr txBox="1"/>
          <p:nvPr/>
        </p:nvSpPr>
        <p:spPr>
          <a:xfrm>
            <a:off x="887850" y="134200"/>
            <a:ext cx="7368300" cy="477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lt1"/>
                </a:solidFill>
                <a:latin typeface="Alata"/>
                <a:ea typeface="Alata"/>
                <a:cs typeface="Alata"/>
                <a:sym typeface="Alata"/>
              </a:rPr>
              <a:t>CHƯƠNG VI: HIỆN THỰC</a:t>
            </a:r>
            <a:endParaRPr sz="1900">
              <a:solidFill>
                <a:schemeClr val="lt1"/>
              </a:solidFill>
              <a:latin typeface="Alata"/>
              <a:ea typeface="Alata"/>
              <a:cs typeface="Alata"/>
              <a:sym typeface="Alat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76"/>
          <p:cNvSpPr txBox="1">
            <a:spLocks noGrp="1"/>
          </p:cNvSpPr>
          <p:nvPr>
            <p:ph type="title"/>
          </p:nvPr>
        </p:nvSpPr>
        <p:spPr>
          <a:xfrm>
            <a:off x="350986" y="847083"/>
            <a:ext cx="5573296" cy="244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CHƯƠNG </a:t>
            </a:r>
            <a:r>
              <a:rPr lang="vi-VN" b="1"/>
              <a:t>V</a:t>
            </a:r>
            <a:r>
              <a:rPr lang="en" b="1"/>
              <a:t>II: </a:t>
            </a:r>
            <a:endParaRPr b="1"/>
          </a:p>
          <a:p>
            <a:pPr marL="0" lvl="0" indent="0" rtl="0">
              <a:spcBef>
                <a:spcPts val="0"/>
              </a:spcBef>
              <a:spcAft>
                <a:spcPts val="0"/>
              </a:spcAft>
              <a:buNone/>
            </a:pPr>
            <a:r>
              <a:rPr lang="en" b="1"/>
              <a:t>KIỂM THỬ</a:t>
            </a:r>
            <a:endParaRPr b="1"/>
          </a:p>
        </p:txBody>
      </p:sp>
      <p:sp>
        <p:nvSpPr>
          <p:cNvPr id="812" name="Google Shape;812;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sp>
        <p:nvSpPr>
          <p:cNvPr id="819" name="Google Shape;819;p77"/>
          <p:cNvSpPr txBox="1"/>
          <p:nvPr/>
        </p:nvSpPr>
        <p:spPr>
          <a:xfrm>
            <a:off x="4542150" y="2219754"/>
            <a:ext cx="3714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Alata"/>
                <a:ea typeface="Alata"/>
                <a:cs typeface="Alata"/>
                <a:sym typeface="Alata"/>
              </a:rPr>
              <a:t>CHƯƠNG VII: KIỂM THỬ</a:t>
            </a:r>
            <a:endParaRPr/>
          </a:p>
        </p:txBody>
      </p:sp>
      <p:sp>
        <p:nvSpPr>
          <p:cNvPr id="820" name="Google Shape;820;p77"/>
          <p:cNvSpPr txBox="1"/>
          <p:nvPr/>
        </p:nvSpPr>
        <p:spPr>
          <a:xfrm>
            <a:off x="3595616" y="999756"/>
            <a:ext cx="7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821" name="Google Shape;821;p77"/>
          <p:cNvSpPr/>
          <p:nvPr/>
        </p:nvSpPr>
        <p:spPr>
          <a:xfrm>
            <a:off x="3048189" y="2272045"/>
            <a:ext cx="2629800" cy="1471500"/>
          </a:xfrm>
          <a:prstGeom prst="chevron">
            <a:avLst>
              <a:gd name="adj" fmla="val 50000"/>
            </a:avLst>
          </a:prstGeom>
          <a:solidFill>
            <a:srgbClr val="4869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latin typeface="Alata"/>
                <a:ea typeface="Alata"/>
                <a:cs typeface="Alata"/>
                <a:sym typeface="Alata"/>
              </a:rPr>
              <a:t>Kiểm thử hệ thống</a:t>
            </a:r>
            <a:endParaRPr sz="1600">
              <a:solidFill>
                <a:srgbClr val="FFFFFF"/>
              </a:solidFill>
              <a:latin typeface="Alata"/>
              <a:ea typeface="Alata"/>
              <a:cs typeface="Alata"/>
              <a:sym typeface="Alata"/>
            </a:endParaRPr>
          </a:p>
        </p:txBody>
      </p:sp>
      <p:sp>
        <p:nvSpPr>
          <p:cNvPr id="822" name="Google Shape;822;p77"/>
          <p:cNvSpPr/>
          <p:nvPr/>
        </p:nvSpPr>
        <p:spPr>
          <a:xfrm>
            <a:off x="1535163" y="2272045"/>
            <a:ext cx="2020500" cy="1471500"/>
          </a:xfrm>
          <a:prstGeom prst="homePlate">
            <a:avLst>
              <a:gd name="adj" fmla="val 50000"/>
            </a:avLst>
          </a:prstGeom>
          <a:solidFill>
            <a:srgbClr val="2F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Alata"/>
              <a:ea typeface="Alata"/>
              <a:cs typeface="Alata"/>
              <a:sym typeface="Alata"/>
            </a:endParaRPr>
          </a:p>
          <a:p>
            <a:pPr marL="0" lvl="0" indent="0" algn="l" rtl="0">
              <a:spcBef>
                <a:spcPts val="0"/>
              </a:spcBef>
              <a:spcAft>
                <a:spcPts val="0"/>
              </a:spcAft>
              <a:buNone/>
            </a:pPr>
            <a:r>
              <a:rPr lang="en" sz="1600">
                <a:solidFill>
                  <a:srgbClr val="FFFFFF"/>
                </a:solidFill>
                <a:latin typeface="Alata"/>
                <a:ea typeface="Alata"/>
                <a:cs typeface="Alata"/>
                <a:sym typeface="Alata"/>
              </a:rPr>
              <a:t>Kiểm thử thành phần</a:t>
            </a:r>
            <a:endParaRPr sz="1600">
              <a:solidFill>
                <a:srgbClr val="FFFFFF"/>
              </a:solidFill>
              <a:latin typeface="Alata"/>
              <a:ea typeface="Alata"/>
              <a:cs typeface="Alata"/>
              <a:sym typeface="Alata"/>
            </a:endParaRPr>
          </a:p>
          <a:p>
            <a:pPr marL="0" lvl="0" indent="0" algn="l" rtl="0">
              <a:spcBef>
                <a:spcPts val="0"/>
              </a:spcBef>
              <a:spcAft>
                <a:spcPts val="0"/>
              </a:spcAft>
              <a:buNone/>
            </a:pPr>
            <a:endParaRPr>
              <a:solidFill>
                <a:srgbClr val="FFFFFF"/>
              </a:solidFill>
            </a:endParaRPr>
          </a:p>
        </p:txBody>
      </p:sp>
      <p:sp>
        <p:nvSpPr>
          <p:cNvPr id="823" name="Google Shape;823;p77"/>
          <p:cNvSpPr/>
          <p:nvPr/>
        </p:nvSpPr>
        <p:spPr>
          <a:xfrm>
            <a:off x="5180539" y="2272045"/>
            <a:ext cx="2817000" cy="1471500"/>
          </a:xfrm>
          <a:prstGeom prst="chevron">
            <a:avLst>
              <a:gd name="adj" fmla="val 50000"/>
            </a:avLst>
          </a:prstGeom>
          <a:solidFill>
            <a:srgbClr val="7EA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latin typeface="Alata"/>
                <a:ea typeface="Alata"/>
                <a:cs typeface="Alata"/>
                <a:sym typeface="Alata"/>
              </a:rPr>
              <a:t>Kiểm thử khách hàng</a:t>
            </a:r>
            <a:endParaRPr sz="1600">
              <a:solidFill>
                <a:srgbClr val="FFFFFF"/>
              </a:solidFill>
              <a:latin typeface="Alata"/>
              <a:ea typeface="Alata"/>
              <a:cs typeface="Alata"/>
              <a:sym typeface="Alata"/>
            </a:endParaRPr>
          </a:p>
        </p:txBody>
      </p:sp>
      <p:sp>
        <p:nvSpPr>
          <p:cNvPr id="824" name="Google Shape;824;p77"/>
          <p:cNvSpPr txBox="1"/>
          <p:nvPr/>
        </p:nvSpPr>
        <p:spPr>
          <a:xfrm>
            <a:off x="887850" y="148950"/>
            <a:ext cx="7368300" cy="477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lt1"/>
                </a:solidFill>
                <a:latin typeface="Alata"/>
                <a:ea typeface="Alata"/>
                <a:cs typeface="Alata"/>
                <a:sym typeface="Alata"/>
              </a:rPr>
              <a:t>CHƯƠNG VII: KIỂM THỬ</a:t>
            </a:r>
            <a:endParaRPr sz="1900">
              <a:solidFill>
                <a:schemeClr val="lt1"/>
              </a:solidFill>
              <a:latin typeface="Alata"/>
              <a:ea typeface="Alata"/>
              <a:cs typeface="Alata"/>
              <a:sym typeface="Alat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78"/>
          <p:cNvSpPr txBox="1">
            <a:spLocks noGrp="1"/>
          </p:cNvSpPr>
          <p:nvPr>
            <p:ph type="title"/>
          </p:nvPr>
        </p:nvSpPr>
        <p:spPr>
          <a:xfrm>
            <a:off x="259174" y="1673900"/>
            <a:ext cx="5626472" cy="127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00" b="1"/>
              <a:t>CHƯƠNG VIII: </a:t>
            </a:r>
            <a:endParaRPr sz="3400" b="1"/>
          </a:p>
          <a:p>
            <a:pPr marL="0" lvl="0" indent="0" algn="r" rtl="0">
              <a:spcBef>
                <a:spcPts val="0"/>
              </a:spcBef>
              <a:spcAft>
                <a:spcPts val="0"/>
              </a:spcAft>
              <a:buNone/>
            </a:pPr>
            <a:r>
              <a:rPr lang="en" sz="3400" b="1"/>
              <a:t>NHẬN XÉT</a:t>
            </a:r>
            <a:endParaRPr sz="3400" b="1"/>
          </a:p>
        </p:txBody>
      </p:sp>
      <p:sp>
        <p:nvSpPr>
          <p:cNvPr id="830" name="Google Shape;830;p7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5"/>
          <p:cNvSpPr txBox="1">
            <a:spLocks noGrp="1"/>
          </p:cNvSpPr>
          <p:nvPr>
            <p:ph type="title"/>
          </p:nvPr>
        </p:nvSpPr>
        <p:spPr>
          <a:xfrm>
            <a:off x="2981400" y="544525"/>
            <a:ext cx="3181200" cy="45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t>CÁCH THỨC TỔ CHỨC</a:t>
            </a:r>
            <a:endParaRPr sz="1800" b="1"/>
          </a:p>
        </p:txBody>
      </p:sp>
      <p:sp>
        <p:nvSpPr>
          <p:cNvPr id="389" name="Google Shape;389;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390" name="Google Shape;390;p35"/>
          <p:cNvPicPr preferRelativeResize="0"/>
          <p:nvPr/>
        </p:nvPicPr>
        <p:blipFill rotWithShape="1">
          <a:blip r:embed="rId3">
            <a:alphaModFix/>
          </a:blip>
          <a:srcRect r="14405" b="18903"/>
          <a:stretch/>
        </p:blipFill>
        <p:spPr>
          <a:xfrm>
            <a:off x="547050" y="1522200"/>
            <a:ext cx="8134326" cy="2891375"/>
          </a:xfrm>
          <a:prstGeom prst="rect">
            <a:avLst/>
          </a:prstGeom>
          <a:noFill/>
          <a:ln>
            <a:noFill/>
          </a:ln>
        </p:spPr>
      </p:pic>
      <p:sp>
        <p:nvSpPr>
          <p:cNvPr id="391" name="Google Shape;391;p35"/>
          <p:cNvSpPr txBox="1">
            <a:spLocks noGrp="1"/>
          </p:cNvSpPr>
          <p:nvPr>
            <p:ph type="title"/>
          </p:nvPr>
        </p:nvSpPr>
        <p:spPr>
          <a:xfrm>
            <a:off x="-133350" y="10035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lt1"/>
                </a:solidFill>
                <a:latin typeface="Arial"/>
                <a:ea typeface="Arial"/>
                <a:cs typeface="Arial"/>
                <a:sym typeface="Arial"/>
              </a:rPr>
              <a:t>CHƯƠNG I: GIỚI THIỆU CHUNG</a:t>
            </a:r>
            <a:endParaRPr sz="2000" b="1">
              <a:solidFill>
                <a:schemeClr val="lt1"/>
              </a:solidFill>
            </a:endParaRPr>
          </a:p>
        </p:txBody>
      </p:sp>
      <p:sp>
        <p:nvSpPr>
          <p:cNvPr id="392" name="Google Shape;392;p35"/>
          <p:cNvSpPr txBox="1">
            <a:spLocks noGrp="1"/>
          </p:cNvSpPr>
          <p:nvPr>
            <p:ph type="title"/>
          </p:nvPr>
        </p:nvSpPr>
        <p:spPr>
          <a:xfrm>
            <a:off x="588125" y="2115550"/>
            <a:ext cx="2250900" cy="33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t>SCRUM MASTER</a:t>
            </a:r>
            <a:endParaRPr sz="1400" b="1"/>
          </a:p>
        </p:txBody>
      </p:sp>
      <p:sp>
        <p:nvSpPr>
          <p:cNvPr id="393" name="Google Shape;393;p35"/>
          <p:cNvSpPr txBox="1">
            <a:spLocks noGrp="1"/>
          </p:cNvSpPr>
          <p:nvPr>
            <p:ph type="title"/>
          </p:nvPr>
        </p:nvSpPr>
        <p:spPr>
          <a:xfrm>
            <a:off x="122975" y="1769725"/>
            <a:ext cx="3181200" cy="45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b="1"/>
              <a:t>TRƯƠNG XUÂN LINH</a:t>
            </a:r>
            <a:endParaRPr sz="1600" b="1"/>
          </a:p>
        </p:txBody>
      </p:sp>
      <p:pic>
        <p:nvPicPr>
          <p:cNvPr id="394" name="Google Shape;394;p35"/>
          <p:cNvPicPr preferRelativeResize="0"/>
          <p:nvPr/>
        </p:nvPicPr>
        <p:blipFill>
          <a:blip r:embed="rId4">
            <a:alphaModFix/>
          </a:blip>
          <a:stretch>
            <a:fillRect/>
          </a:stretch>
        </p:blipFill>
        <p:spPr>
          <a:xfrm>
            <a:off x="1288950" y="709949"/>
            <a:ext cx="913200" cy="1059000"/>
          </a:xfrm>
          <a:prstGeom prst="rect">
            <a:avLst/>
          </a:prstGeom>
          <a:noFill/>
          <a:ln>
            <a:noFill/>
          </a:ln>
        </p:spPr>
      </p:pic>
      <p:sp>
        <p:nvSpPr>
          <p:cNvPr id="395" name="Google Shape;395;p35"/>
          <p:cNvSpPr txBox="1">
            <a:spLocks noGrp="1"/>
          </p:cNvSpPr>
          <p:nvPr>
            <p:ph type="title"/>
          </p:nvPr>
        </p:nvSpPr>
        <p:spPr>
          <a:xfrm>
            <a:off x="2981400" y="4297750"/>
            <a:ext cx="3181200" cy="45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t>Mô hình Scrum</a:t>
            </a:r>
            <a:endParaRPr sz="1800" b="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
        <p:nvSpPr>
          <p:cNvPr id="837" name="Google Shape;837;p79"/>
          <p:cNvSpPr txBox="1"/>
          <p:nvPr/>
        </p:nvSpPr>
        <p:spPr>
          <a:xfrm>
            <a:off x="3072000" y="178825"/>
            <a:ext cx="3000000" cy="477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Alata"/>
                <a:ea typeface="Alata"/>
                <a:cs typeface="Alata"/>
                <a:sym typeface="Alata"/>
              </a:rPr>
              <a:t>CHƯƠNG VIII: NHẬN XÉT</a:t>
            </a:r>
            <a:endParaRPr/>
          </a:p>
        </p:txBody>
      </p:sp>
      <p:sp>
        <p:nvSpPr>
          <p:cNvPr id="838" name="Google Shape;838;p79"/>
          <p:cNvSpPr txBox="1"/>
          <p:nvPr/>
        </p:nvSpPr>
        <p:spPr>
          <a:xfrm>
            <a:off x="378775" y="1059227"/>
            <a:ext cx="7368300" cy="4770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SzPts val="1900"/>
              <a:buFont typeface="Alata"/>
              <a:buAutoNum type="romanUcPeriod"/>
            </a:pPr>
            <a:r>
              <a:rPr lang="en" sz="1900" b="1">
                <a:latin typeface="Alata"/>
                <a:ea typeface="Alata"/>
                <a:cs typeface="Alata"/>
                <a:sym typeface="Alata"/>
              </a:rPr>
              <a:t>VỀ KIẾN THỨC VÀ HỌC TẬP</a:t>
            </a:r>
            <a:endParaRPr sz="1900" b="1">
              <a:latin typeface="Alata"/>
              <a:ea typeface="Alata"/>
              <a:cs typeface="Alata"/>
              <a:sym typeface="Alata"/>
            </a:endParaRPr>
          </a:p>
        </p:txBody>
      </p:sp>
      <p:sp>
        <p:nvSpPr>
          <p:cNvPr id="839" name="Google Shape;839;p79"/>
          <p:cNvSpPr txBox="1"/>
          <p:nvPr/>
        </p:nvSpPr>
        <p:spPr>
          <a:xfrm>
            <a:off x="378775" y="1536227"/>
            <a:ext cx="8386450" cy="3010024"/>
          </a:xfrm>
          <a:prstGeom prst="rect">
            <a:avLst/>
          </a:prstGeom>
          <a:noFill/>
          <a:ln>
            <a:noFill/>
          </a:ln>
        </p:spPr>
        <p:txBody>
          <a:bodyPr spcFirstLastPara="1" wrap="square" lIns="91425" tIns="91425" rIns="91425" bIns="91425" anchor="t" anchorCtr="0">
            <a:spAutoFit/>
          </a:bodyPr>
          <a:lstStyle/>
          <a:p>
            <a:pPr marL="457200" lvl="0" indent="-342900" algn="just" rtl="0">
              <a:lnSpc>
                <a:spcPct val="115000"/>
              </a:lnSpc>
              <a:spcBef>
                <a:spcPts val="0"/>
              </a:spcBef>
              <a:spcAft>
                <a:spcPts val="0"/>
              </a:spcAft>
              <a:buSzPts val="1800"/>
              <a:buFont typeface="Alata"/>
              <a:buChar char="-"/>
            </a:pPr>
            <a:r>
              <a:rPr lang="en" sz="1800">
                <a:latin typeface="Alata"/>
                <a:ea typeface="Alata"/>
                <a:cs typeface="Alata"/>
                <a:sym typeface="Alata"/>
              </a:rPr>
              <a:t>Nắm vững kiến thức lý thuyết cơ bản phục vụ tốt cho việc thiết kế chương trình.</a:t>
            </a:r>
            <a:endParaRPr sz="1800">
              <a:latin typeface="Alata"/>
              <a:ea typeface="Alata"/>
              <a:cs typeface="Alata"/>
              <a:sym typeface="Alata"/>
            </a:endParaRPr>
          </a:p>
          <a:p>
            <a:pPr marL="457200" lvl="0" indent="-342900" algn="just" rtl="0">
              <a:lnSpc>
                <a:spcPct val="115000"/>
              </a:lnSpc>
              <a:spcBef>
                <a:spcPts val="0"/>
              </a:spcBef>
              <a:spcAft>
                <a:spcPts val="0"/>
              </a:spcAft>
              <a:buSzPts val="1800"/>
              <a:buFont typeface="Alata"/>
              <a:buChar char="-"/>
            </a:pPr>
            <a:r>
              <a:rPr lang="en" sz="1800">
                <a:latin typeface="Alata"/>
                <a:ea typeface="Alata"/>
                <a:cs typeface="Alata"/>
                <a:sym typeface="Alata"/>
              </a:rPr>
              <a:t>Thiết kế CSDL tương đối hoàn chỉnh, đáp ứng tốt cho việc viết chương trình.</a:t>
            </a:r>
            <a:endParaRPr sz="1800">
              <a:latin typeface="Alata"/>
              <a:ea typeface="Alata"/>
              <a:cs typeface="Alata"/>
              <a:sym typeface="Alata"/>
            </a:endParaRPr>
          </a:p>
          <a:p>
            <a:pPr marL="457200" lvl="0" indent="-342900" algn="just" rtl="0">
              <a:lnSpc>
                <a:spcPct val="115000"/>
              </a:lnSpc>
              <a:spcBef>
                <a:spcPts val="0"/>
              </a:spcBef>
              <a:spcAft>
                <a:spcPts val="0"/>
              </a:spcAft>
              <a:buSzPts val="1800"/>
              <a:buFont typeface="Alata"/>
              <a:buChar char="-"/>
            </a:pPr>
            <a:r>
              <a:rPr lang="en" sz="1800">
                <a:latin typeface="Alata"/>
                <a:ea typeface="Alata"/>
                <a:cs typeface="Alata"/>
                <a:sym typeface="Alata"/>
              </a:rPr>
              <a:t>Xây dựng được một ứng dụng quản lý đầy đủ với các chức năng cần thiết cho việc quản lý bán hàng</a:t>
            </a:r>
            <a:endParaRPr sz="1800">
              <a:latin typeface="Alata"/>
              <a:ea typeface="Alata"/>
              <a:cs typeface="Alata"/>
              <a:sym typeface="Alata"/>
            </a:endParaRPr>
          </a:p>
          <a:p>
            <a:pPr marL="457200" lvl="0" indent="-342900" algn="just" rtl="0">
              <a:lnSpc>
                <a:spcPct val="115000"/>
              </a:lnSpc>
              <a:spcBef>
                <a:spcPts val="0"/>
              </a:spcBef>
              <a:spcAft>
                <a:spcPts val="0"/>
              </a:spcAft>
              <a:buSzPts val="1800"/>
              <a:buFont typeface="Alata"/>
              <a:buChar char="-"/>
            </a:pPr>
            <a:r>
              <a:rPr lang="en" sz="1800">
                <a:latin typeface="Alata"/>
                <a:ea typeface="Alata"/>
                <a:cs typeface="Alata"/>
                <a:sym typeface="Alata"/>
              </a:rPr>
              <a:t>Củng cố lại các kiến thức đã được học, đặc biệt là kỹ năng phân tích, giải quyết vấn đề</a:t>
            </a:r>
            <a:endParaRPr sz="1800">
              <a:latin typeface="Alata"/>
              <a:ea typeface="Alata"/>
              <a:cs typeface="Alata"/>
              <a:sym typeface="Alata"/>
            </a:endParaRPr>
          </a:p>
          <a:p>
            <a:pPr marL="457200" lvl="0" indent="-342900" algn="just" rtl="0">
              <a:lnSpc>
                <a:spcPct val="115000"/>
              </a:lnSpc>
              <a:spcBef>
                <a:spcPts val="0"/>
              </a:spcBef>
              <a:spcAft>
                <a:spcPts val="0"/>
              </a:spcAft>
              <a:buSzPts val="1800"/>
              <a:buFont typeface="Alata"/>
              <a:buChar char="-"/>
            </a:pPr>
            <a:r>
              <a:rPr lang="en" sz="1800">
                <a:latin typeface="Alata"/>
                <a:ea typeface="Alata"/>
                <a:cs typeface="Alata"/>
                <a:sym typeface="Alata"/>
              </a:rPr>
              <a:t>Biết </a:t>
            </a:r>
            <a:r>
              <a:rPr lang="vi-VN" sz="1800">
                <a:latin typeface="Alata"/>
                <a:ea typeface="Alata"/>
                <a:cs typeface="Alata"/>
                <a:sym typeface="Alata"/>
              </a:rPr>
              <a:t>cách</a:t>
            </a:r>
            <a:r>
              <a:rPr lang="en" sz="1800">
                <a:latin typeface="Alata"/>
                <a:ea typeface="Alata"/>
                <a:cs typeface="Alata"/>
                <a:sym typeface="Alata"/>
              </a:rPr>
              <a:t> áp dụng các kiến thức lý thuyết và thực tế.</a:t>
            </a:r>
            <a:endParaRPr sz="1800">
              <a:latin typeface="Alata"/>
              <a:ea typeface="Alata"/>
              <a:cs typeface="Alata"/>
              <a:sym typeface="Alata"/>
            </a:endParaRPr>
          </a:p>
          <a:p>
            <a:pPr marL="0" lvl="0" indent="0" algn="l" rtl="0">
              <a:spcBef>
                <a:spcPts val="0"/>
              </a:spcBef>
              <a:spcAft>
                <a:spcPts val="0"/>
              </a:spcAft>
              <a:buNone/>
            </a:pPr>
            <a:endParaRPr sz="1800">
              <a:latin typeface="Alata"/>
              <a:ea typeface="Alata"/>
              <a:cs typeface="Alata"/>
              <a:sym typeface="Alat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845" name="Google Shape;845;p80"/>
          <p:cNvSpPr txBox="1"/>
          <p:nvPr/>
        </p:nvSpPr>
        <p:spPr>
          <a:xfrm>
            <a:off x="518350" y="653945"/>
            <a:ext cx="8170400" cy="233599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latin typeface="Alata"/>
                <a:ea typeface="Alata"/>
                <a:cs typeface="Alata"/>
                <a:sym typeface="Alata"/>
              </a:rPr>
              <a:t>II. VỀ PHẦN MỀM</a:t>
            </a:r>
            <a:endParaRPr sz="1900" b="1">
              <a:latin typeface="Alata"/>
              <a:ea typeface="Alata"/>
              <a:cs typeface="Alata"/>
              <a:sym typeface="Alata"/>
            </a:endParaRPr>
          </a:p>
          <a:p>
            <a:pPr marL="457200" lvl="0" indent="-342900" algn="just" rtl="0">
              <a:lnSpc>
                <a:spcPct val="115000"/>
              </a:lnSpc>
              <a:spcBef>
                <a:spcPts val="0"/>
              </a:spcBef>
              <a:spcAft>
                <a:spcPts val="0"/>
              </a:spcAft>
              <a:buSzPts val="1800"/>
              <a:buFont typeface="Alata"/>
              <a:buChar char="-"/>
            </a:pPr>
            <a:r>
              <a:rPr lang="en" sz="1800">
                <a:latin typeface="Alata"/>
                <a:ea typeface="Alata"/>
                <a:cs typeface="Alata"/>
                <a:sym typeface="Alata"/>
              </a:rPr>
              <a:t>Hoàn thiện đầy đủ các chức năng cơ bản của một phần mềm quản lý: thêm, xóa, sửa, cập nhật thông tin</a:t>
            </a:r>
            <a:endParaRPr sz="1800">
              <a:latin typeface="Alata"/>
              <a:ea typeface="Alata"/>
              <a:cs typeface="Alata"/>
              <a:sym typeface="Alata"/>
            </a:endParaRPr>
          </a:p>
          <a:p>
            <a:pPr marL="457200" lvl="0" indent="-342900" algn="just" rtl="0">
              <a:lnSpc>
                <a:spcPct val="115000"/>
              </a:lnSpc>
              <a:spcBef>
                <a:spcPts val="0"/>
              </a:spcBef>
              <a:spcAft>
                <a:spcPts val="0"/>
              </a:spcAft>
              <a:buSzPts val="1800"/>
              <a:buFont typeface="Alata"/>
              <a:buChar char="-"/>
            </a:pPr>
            <a:r>
              <a:rPr lang="en" sz="1800">
                <a:latin typeface="Alata"/>
                <a:ea typeface="Alata"/>
                <a:cs typeface="Alata"/>
                <a:sym typeface="Alata"/>
              </a:rPr>
              <a:t>Thống kê doanh thu, xuất thông tin hoá đơn, xuất thông tin phiếu nhập.</a:t>
            </a:r>
            <a:endParaRPr sz="1800">
              <a:latin typeface="Alata"/>
              <a:ea typeface="Alata"/>
              <a:cs typeface="Alata"/>
              <a:sym typeface="Alata"/>
            </a:endParaRPr>
          </a:p>
          <a:p>
            <a:pPr marL="457200" lvl="0" indent="-342900" algn="just" rtl="0">
              <a:lnSpc>
                <a:spcPct val="115000"/>
              </a:lnSpc>
              <a:spcBef>
                <a:spcPts val="0"/>
              </a:spcBef>
              <a:spcAft>
                <a:spcPts val="0"/>
              </a:spcAft>
              <a:buSzPts val="1800"/>
              <a:buFont typeface="Alata"/>
              <a:buChar char="-"/>
            </a:pPr>
            <a:r>
              <a:rPr lang="en" sz="1800">
                <a:latin typeface="Alata"/>
                <a:ea typeface="Alata"/>
                <a:cs typeface="Alata"/>
                <a:sym typeface="Alata"/>
              </a:rPr>
              <a:t>Giao diện chương trình thân thiện, dễ sử dụng, trực quan và linh hoạt.</a:t>
            </a:r>
            <a:endParaRPr sz="1800">
              <a:latin typeface="Alata"/>
              <a:ea typeface="Alata"/>
              <a:cs typeface="Alata"/>
              <a:sym typeface="Alata"/>
            </a:endParaRPr>
          </a:p>
          <a:p>
            <a:pPr marL="0" lvl="0" indent="0" algn="l" rtl="0">
              <a:spcBef>
                <a:spcPts val="0"/>
              </a:spcBef>
              <a:spcAft>
                <a:spcPts val="0"/>
              </a:spcAft>
              <a:buNone/>
            </a:pPr>
            <a:endParaRPr sz="1900">
              <a:latin typeface="Alata"/>
              <a:ea typeface="Alata"/>
              <a:cs typeface="Alata"/>
              <a:sym typeface="Alata"/>
            </a:endParaRPr>
          </a:p>
          <a:p>
            <a:pPr marL="0" lvl="0" indent="0" algn="l" rtl="0">
              <a:spcBef>
                <a:spcPts val="0"/>
              </a:spcBef>
              <a:spcAft>
                <a:spcPts val="0"/>
              </a:spcAft>
              <a:buNone/>
            </a:pPr>
            <a:endParaRPr sz="1900">
              <a:latin typeface="Alata"/>
              <a:ea typeface="Alata"/>
              <a:cs typeface="Alata"/>
              <a:sym typeface="Alata"/>
            </a:endParaRPr>
          </a:p>
        </p:txBody>
      </p:sp>
      <p:sp>
        <p:nvSpPr>
          <p:cNvPr id="846" name="Google Shape;846;p80"/>
          <p:cNvSpPr txBox="1"/>
          <p:nvPr/>
        </p:nvSpPr>
        <p:spPr>
          <a:xfrm>
            <a:off x="455250" y="2280346"/>
            <a:ext cx="8233500" cy="298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latin typeface="Alata"/>
                <a:ea typeface="Alata"/>
                <a:cs typeface="Alata"/>
                <a:sym typeface="Alata"/>
              </a:rPr>
              <a:t>III. HẠN CHẾ</a:t>
            </a:r>
            <a:endParaRPr sz="1900" b="1">
              <a:latin typeface="Alata"/>
              <a:ea typeface="Alata"/>
              <a:cs typeface="Alata"/>
              <a:sym typeface="Alata"/>
            </a:endParaRPr>
          </a:p>
          <a:p>
            <a:pPr marL="457200" lvl="0" indent="-342900" algn="just" rtl="0">
              <a:lnSpc>
                <a:spcPct val="115000"/>
              </a:lnSpc>
              <a:spcBef>
                <a:spcPts val="0"/>
              </a:spcBef>
              <a:spcAft>
                <a:spcPts val="0"/>
              </a:spcAft>
              <a:buSzPts val="1800"/>
              <a:buFont typeface="Alata"/>
              <a:buChar char="-"/>
            </a:pPr>
            <a:r>
              <a:rPr lang="en" sz="1800">
                <a:latin typeface="Alata"/>
                <a:ea typeface="Alata"/>
                <a:cs typeface="Alata"/>
                <a:sym typeface="Alata"/>
              </a:rPr>
              <a:t>Do thời gian nghiên cứu còn hạn chế, nên việc nghiên cứu các vấn đề còn chưa đầy đủ.</a:t>
            </a:r>
            <a:endParaRPr sz="1800">
              <a:latin typeface="Alata"/>
              <a:ea typeface="Alata"/>
              <a:cs typeface="Alata"/>
              <a:sym typeface="Alata"/>
            </a:endParaRPr>
          </a:p>
          <a:p>
            <a:pPr marL="457200" lvl="0" indent="-342900" algn="just" rtl="0">
              <a:lnSpc>
                <a:spcPct val="115000"/>
              </a:lnSpc>
              <a:spcBef>
                <a:spcPts val="0"/>
              </a:spcBef>
              <a:spcAft>
                <a:spcPts val="0"/>
              </a:spcAft>
              <a:buSzPts val="1800"/>
              <a:buFont typeface="Alata"/>
              <a:buChar char="-"/>
            </a:pPr>
            <a:r>
              <a:rPr lang="en" sz="1800">
                <a:latin typeface="Alata"/>
                <a:ea typeface="Alata"/>
                <a:cs typeface="Alata"/>
                <a:sym typeface="Alata"/>
              </a:rPr>
              <a:t>Kiến thức thực tế và kiến thức lập trình c# còn hạn chế, nên tính chuyên nghiệp chưa cao, bắt lỗi chưa kỹ một số chỗ,</a:t>
            </a:r>
            <a:r>
              <a:rPr lang="vi-VN" sz="1800">
                <a:latin typeface="Alata"/>
                <a:ea typeface="Alata"/>
                <a:cs typeface="Alata"/>
                <a:sym typeface="Alata"/>
              </a:rPr>
              <a:t> </a:t>
            </a:r>
            <a:r>
              <a:rPr lang="en" sz="1800">
                <a:latin typeface="Alata"/>
                <a:ea typeface="Alata"/>
                <a:cs typeface="Alata"/>
                <a:sym typeface="Alata"/>
              </a:rPr>
              <a:t>một số tính năng chưa tối ưu.</a:t>
            </a:r>
            <a:endParaRPr sz="1800">
              <a:latin typeface="Alata"/>
              <a:ea typeface="Alata"/>
              <a:cs typeface="Alata"/>
              <a:sym typeface="Alata"/>
            </a:endParaRPr>
          </a:p>
          <a:p>
            <a:pPr marL="457200" lvl="0" indent="-342900" algn="just" rtl="0">
              <a:lnSpc>
                <a:spcPct val="115000"/>
              </a:lnSpc>
              <a:spcBef>
                <a:spcPts val="0"/>
              </a:spcBef>
              <a:spcAft>
                <a:spcPts val="0"/>
              </a:spcAft>
              <a:buSzPts val="1800"/>
              <a:buFont typeface="Alata"/>
              <a:buChar char="-"/>
            </a:pPr>
            <a:r>
              <a:rPr lang="en" sz="1800">
                <a:latin typeface="Alata"/>
                <a:ea typeface="Alata"/>
                <a:cs typeface="Alata"/>
                <a:sym typeface="Alata"/>
              </a:rPr>
              <a:t>Chương trình hoạt động chưa được mượt mà, hoạt ảnh chuyển động chậm và hơi giật.</a:t>
            </a:r>
            <a:endParaRPr sz="1800">
              <a:latin typeface="Alata"/>
              <a:ea typeface="Alata"/>
              <a:cs typeface="Alata"/>
              <a:sym typeface="Alata"/>
            </a:endParaRPr>
          </a:p>
          <a:p>
            <a:pPr marL="0" lvl="0" indent="0" algn="l" rtl="0">
              <a:spcBef>
                <a:spcPts val="0"/>
              </a:spcBef>
              <a:spcAft>
                <a:spcPts val="0"/>
              </a:spcAft>
              <a:buNone/>
            </a:pPr>
            <a:endParaRPr sz="1800">
              <a:latin typeface="Alata"/>
              <a:ea typeface="Alata"/>
              <a:cs typeface="Alata"/>
              <a:sym typeface="Alata"/>
            </a:endParaRPr>
          </a:p>
        </p:txBody>
      </p:sp>
      <p:sp>
        <p:nvSpPr>
          <p:cNvPr id="847" name="Google Shape;847;p80"/>
          <p:cNvSpPr txBox="1"/>
          <p:nvPr/>
        </p:nvSpPr>
        <p:spPr>
          <a:xfrm>
            <a:off x="3072000" y="178825"/>
            <a:ext cx="3000000" cy="477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Alata"/>
                <a:ea typeface="Alata"/>
                <a:cs typeface="Alata"/>
                <a:sym typeface="Alata"/>
              </a:rPr>
              <a:t>CHƯƠNG VIII: NHẬN XÉT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
        <p:nvSpPr>
          <p:cNvPr id="853" name="Google Shape;853;p81"/>
          <p:cNvSpPr txBox="1"/>
          <p:nvPr/>
        </p:nvSpPr>
        <p:spPr>
          <a:xfrm>
            <a:off x="474159" y="999032"/>
            <a:ext cx="8161125" cy="339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latin typeface="Alata"/>
                <a:ea typeface="Alata"/>
                <a:cs typeface="Alata"/>
                <a:sym typeface="Alata"/>
              </a:rPr>
              <a:t>IV. HƯỚNG PHÁT TRIỂN</a:t>
            </a:r>
            <a:endParaRPr sz="1900" b="1">
              <a:latin typeface="Alata"/>
              <a:ea typeface="Alata"/>
              <a:cs typeface="Alata"/>
              <a:sym typeface="Alata"/>
            </a:endParaRPr>
          </a:p>
          <a:p>
            <a:pPr marL="457200" lvl="0" indent="-342900" algn="just" rtl="0">
              <a:lnSpc>
                <a:spcPct val="115000"/>
              </a:lnSpc>
              <a:spcBef>
                <a:spcPts val="0"/>
              </a:spcBef>
              <a:spcAft>
                <a:spcPts val="0"/>
              </a:spcAft>
              <a:buSzPts val="1800"/>
              <a:buFont typeface="Alata"/>
              <a:buChar char="-"/>
            </a:pPr>
            <a:r>
              <a:rPr lang="en" sz="1800">
                <a:latin typeface="Alata"/>
                <a:ea typeface="Alata"/>
                <a:cs typeface="Alata"/>
                <a:sym typeface="Alata"/>
              </a:rPr>
              <a:t>Thiết kế chương trình và chỉnh sửa giao diện mang tính chuyên nghiệp hơn.</a:t>
            </a:r>
            <a:endParaRPr sz="1800">
              <a:latin typeface="Alata"/>
              <a:ea typeface="Alata"/>
              <a:cs typeface="Alata"/>
              <a:sym typeface="Alata"/>
            </a:endParaRPr>
          </a:p>
          <a:p>
            <a:pPr marL="457200" lvl="0" indent="-342900" algn="just" rtl="0">
              <a:lnSpc>
                <a:spcPct val="115000"/>
              </a:lnSpc>
              <a:spcBef>
                <a:spcPts val="0"/>
              </a:spcBef>
              <a:spcAft>
                <a:spcPts val="0"/>
              </a:spcAft>
              <a:buSzPts val="1800"/>
              <a:buFont typeface="Alata"/>
              <a:buChar char="-"/>
            </a:pPr>
            <a:r>
              <a:rPr lang="en" sz="1800">
                <a:latin typeface="Alata"/>
                <a:ea typeface="Alata"/>
                <a:cs typeface="Alata"/>
                <a:sym typeface="Alata"/>
              </a:rPr>
              <a:t>Thiết kế các biểu mẫu đầy đủ và sát với thực tế hơn.</a:t>
            </a:r>
            <a:endParaRPr sz="1800">
              <a:latin typeface="Alata"/>
              <a:ea typeface="Alata"/>
              <a:cs typeface="Alata"/>
              <a:sym typeface="Alata"/>
            </a:endParaRPr>
          </a:p>
          <a:p>
            <a:pPr marL="457200" lvl="0" indent="-342900" algn="just" rtl="0">
              <a:lnSpc>
                <a:spcPct val="115000"/>
              </a:lnSpc>
              <a:spcBef>
                <a:spcPts val="0"/>
              </a:spcBef>
              <a:spcAft>
                <a:spcPts val="0"/>
              </a:spcAft>
              <a:buSzPts val="1800"/>
              <a:buFont typeface="Alata"/>
              <a:buChar char="-"/>
            </a:pPr>
            <a:r>
              <a:rPr lang="en" sz="1800">
                <a:latin typeface="Alata"/>
                <a:ea typeface="Alata"/>
                <a:cs typeface="Alata"/>
                <a:sym typeface="Alata"/>
              </a:rPr>
              <a:t>Tìm hiểu </a:t>
            </a:r>
            <a:r>
              <a:rPr lang="vi-VN" sz="1800">
                <a:latin typeface="Alata"/>
                <a:ea typeface="Alata"/>
                <a:cs typeface="Alata"/>
                <a:sym typeface="Alata"/>
              </a:rPr>
              <a:t>cách</a:t>
            </a:r>
            <a:r>
              <a:rPr lang="en" sz="1800">
                <a:latin typeface="Alata"/>
                <a:ea typeface="Alata"/>
                <a:cs typeface="Alata"/>
                <a:sym typeface="Alata"/>
              </a:rPr>
              <a:t> để chương trình chạy trên nhiều nền tảng khác nhau và tìm hiểu các biện pháp bảo mật cho ứng dụng quản lý, từ đó áp dụng cho chương trình.</a:t>
            </a:r>
            <a:endParaRPr sz="1800">
              <a:latin typeface="Alata"/>
              <a:ea typeface="Alata"/>
              <a:cs typeface="Alata"/>
              <a:sym typeface="Alata"/>
            </a:endParaRPr>
          </a:p>
          <a:p>
            <a:pPr marL="457200" lvl="0" indent="-342900" algn="just" rtl="0">
              <a:lnSpc>
                <a:spcPct val="115000"/>
              </a:lnSpc>
              <a:spcBef>
                <a:spcPts val="0"/>
              </a:spcBef>
              <a:spcAft>
                <a:spcPts val="0"/>
              </a:spcAft>
              <a:buSzPts val="1800"/>
              <a:buFont typeface="Alata"/>
              <a:buChar char="-"/>
            </a:pPr>
            <a:r>
              <a:rPr lang="en" sz="1800">
                <a:latin typeface="Alata"/>
                <a:ea typeface="Alata"/>
                <a:cs typeface="Alata"/>
                <a:sym typeface="Alata"/>
              </a:rPr>
              <a:t>Bổ sung thêm các chức năng khác: chấm công nhân viên, quản lý lịch làm việc</a:t>
            </a:r>
            <a:endParaRPr sz="1800">
              <a:latin typeface="Alata"/>
              <a:ea typeface="Alata"/>
              <a:cs typeface="Alata"/>
              <a:sym typeface="Alata"/>
            </a:endParaRPr>
          </a:p>
          <a:p>
            <a:pPr marL="0" lvl="0" indent="0" algn="l" rtl="0">
              <a:spcBef>
                <a:spcPts val="1200"/>
              </a:spcBef>
              <a:spcAft>
                <a:spcPts val="0"/>
              </a:spcAft>
              <a:buNone/>
            </a:pPr>
            <a:endParaRPr>
              <a:latin typeface="Montserrat"/>
              <a:ea typeface="Montserrat"/>
              <a:cs typeface="Montserrat"/>
              <a:sym typeface="Montserrat"/>
            </a:endParaRPr>
          </a:p>
        </p:txBody>
      </p:sp>
      <p:sp>
        <p:nvSpPr>
          <p:cNvPr id="854" name="Google Shape;854;p81"/>
          <p:cNvSpPr txBox="1"/>
          <p:nvPr/>
        </p:nvSpPr>
        <p:spPr>
          <a:xfrm>
            <a:off x="3072000" y="178825"/>
            <a:ext cx="3000000" cy="477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Alata"/>
                <a:ea typeface="Alata"/>
                <a:cs typeface="Alata"/>
                <a:sym typeface="Alata"/>
              </a:rPr>
              <a:t>CHƯƠNG VIII: NHẬN XÉT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860" name="Google Shape;860;p82"/>
          <p:cNvSpPr txBox="1"/>
          <p:nvPr/>
        </p:nvSpPr>
        <p:spPr>
          <a:xfrm>
            <a:off x="471793" y="2470045"/>
            <a:ext cx="8200413"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b="1">
                <a:solidFill>
                  <a:schemeClr val="dk1"/>
                </a:solidFill>
                <a:latin typeface="Alata"/>
                <a:ea typeface="Alata"/>
                <a:cs typeface="Alata"/>
                <a:sym typeface="Alata"/>
              </a:rPr>
              <a:t>CẢM ƠN THẦY ĐÃ LẮNG NGHE BÀI THUYẾT TRÌNH</a:t>
            </a:r>
            <a:endParaRPr sz="2800" b="1">
              <a:solidFill>
                <a:schemeClr val="dk1"/>
              </a:solidFill>
              <a:latin typeface="Alata"/>
              <a:ea typeface="Alata"/>
              <a:cs typeface="Alata"/>
              <a:sym typeface="Alat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36"/>
          <p:cNvPicPr preferRelativeResize="0"/>
          <p:nvPr/>
        </p:nvPicPr>
        <p:blipFill>
          <a:blip r:embed="rId3">
            <a:alphaModFix/>
          </a:blip>
          <a:stretch>
            <a:fillRect/>
          </a:stretch>
        </p:blipFill>
        <p:spPr>
          <a:xfrm>
            <a:off x="724550" y="3306300"/>
            <a:ext cx="1766625" cy="1766599"/>
          </a:xfrm>
          <a:prstGeom prst="rect">
            <a:avLst/>
          </a:prstGeom>
          <a:noFill/>
          <a:ln>
            <a:noFill/>
          </a:ln>
        </p:spPr>
      </p:pic>
      <p:sp>
        <p:nvSpPr>
          <p:cNvPr id="401" name="Google Shape;401;p36"/>
          <p:cNvSpPr txBox="1">
            <a:spLocks noGrp="1"/>
          </p:cNvSpPr>
          <p:nvPr>
            <p:ph type="title"/>
          </p:nvPr>
        </p:nvSpPr>
        <p:spPr>
          <a:xfrm>
            <a:off x="171275" y="969188"/>
            <a:ext cx="3078300" cy="46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Công cụ trao đổi thông tin</a:t>
            </a:r>
            <a:endParaRPr sz="1800"/>
          </a:p>
        </p:txBody>
      </p:sp>
      <p:pic>
        <p:nvPicPr>
          <p:cNvPr id="402" name="Google Shape;402;p36"/>
          <p:cNvPicPr preferRelativeResize="0"/>
          <p:nvPr/>
        </p:nvPicPr>
        <p:blipFill rotWithShape="1">
          <a:blip r:embed="rId3">
            <a:alphaModFix/>
          </a:blip>
          <a:srcRect t="5356"/>
          <a:stretch/>
        </p:blipFill>
        <p:spPr>
          <a:xfrm>
            <a:off x="1518600" y="1278300"/>
            <a:ext cx="1766615" cy="1623600"/>
          </a:xfrm>
          <a:prstGeom prst="rect">
            <a:avLst/>
          </a:prstGeom>
          <a:noFill/>
          <a:ln>
            <a:noFill/>
          </a:ln>
        </p:spPr>
      </p:pic>
      <p:pic>
        <p:nvPicPr>
          <p:cNvPr id="403" name="Google Shape;403;p36"/>
          <p:cNvPicPr preferRelativeResize="0"/>
          <p:nvPr/>
        </p:nvPicPr>
        <p:blipFill>
          <a:blip r:embed="rId4">
            <a:alphaModFix/>
          </a:blip>
          <a:stretch>
            <a:fillRect/>
          </a:stretch>
        </p:blipFill>
        <p:spPr>
          <a:xfrm>
            <a:off x="6991350" y="1499475"/>
            <a:ext cx="1310426" cy="1174469"/>
          </a:xfrm>
          <a:prstGeom prst="rect">
            <a:avLst/>
          </a:prstGeom>
          <a:noFill/>
          <a:ln>
            <a:noFill/>
          </a:ln>
        </p:spPr>
      </p:pic>
      <p:sp>
        <p:nvSpPr>
          <p:cNvPr id="404" name="Google Shape;404;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405" name="Google Shape;405;p36"/>
          <p:cNvSpPr txBox="1">
            <a:spLocks noGrp="1"/>
          </p:cNvSpPr>
          <p:nvPr>
            <p:ph type="title"/>
          </p:nvPr>
        </p:nvSpPr>
        <p:spPr>
          <a:xfrm>
            <a:off x="6339350" y="1011475"/>
            <a:ext cx="2608800" cy="46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Công cụ lưu trữ tài liệu</a:t>
            </a:r>
            <a:endParaRPr sz="1800"/>
          </a:p>
        </p:txBody>
      </p:sp>
      <p:sp>
        <p:nvSpPr>
          <p:cNvPr id="406" name="Google Shape;406;p36"/>
          <p:cNvSpPr txBox="1">
            <a:spLocks noGrp="1"/>
          </p:cNvSpPr>
          <p:nvPr>
            <p:ph type="title"/>
          </p:nvPr>
        </p:nvSpPr>
        <p:spPr>
          <a:xfrm>
            <a:off x="-133350" y="10035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lt1"/>
                </a:solidFill>
                <a:latin typeface="Arial"/>
                <a:ea typeface="Arial"/>
                <a:cs typeface="Arial"/>
                <a:sym typeface="Arial"/>
              </a:rPr>
              <a:t>CHƯƠNG I: GIỚI THIỆU CHUNG</a:t>
            </a:r>
            <a:endParaRPr sz="2000" b="1">
              <a:solidFill>
                <a:schemeClr val="lt1"/>
              </a:solidFill>
            </a:endParaRPr>
          </a:p>
        </p:txBody>
      </p:sp>
      <p:sp>
        <p:nvSpPr>
          <p:cNvPr id="407" name="Google Shape;407;p36"/>
          <p:cNvSpPr txBox="1">
            <a:spLocks noGrp="1"/>
          </p:cNvSpPr>
          <p:nvPr>
            <p:ph type="title"/>
          </p:nvPr>
        </p:nvSpPr>
        <p:spPr>
          <a:xfrm>
            <a:off x="2729700" y="556775"/>
            <a:ext cx="3684600" cy="43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t>CÔNG CỤ QUẢN LÝ DỰ ÁN</a:t>
            </a:r>
            <a:endParaRPr sz="1800" b="1"/>
          </a:p>
        </p:txBody>
      </p:sp>
      <p:sp>
        <p:nvSpPr>
          <p:cNvPr id="408" name="Google Shape;408;p36"/>
          <p:cNvSpPr txBox="1">
            <a:spLocks noGrp="1"/>
          </p:cNvSpPr>
          <p:nvPr>
            <p:ph type="title"/>
          </p:nvPr>
        </p:nvSpPr>
        <p:spPr>
          <a:xfrm>
            <a:off x="-147500" y="2916000"/>
            <a:ext cx="3634500" cy="46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Công cụ quản lý Product Backlog</a:t>
            </a:r>
            <a:endParaRPr sz="1600"/>
          </a:p>
        </p:txBody>
      </p:sp>
      <p:sp>
        <p:nvSpPr>
          <p:cNvPr id="409" name="Google Shape;409;p36"/>
          <p:cNvSpPr txBox="1">
            <a:spLocks noGrp="1"/>
          </p:cNvSpPr>
          <p:nvPr>
            <p:ph type="title"/>
          </p:nvPr>
        </p:nvSpPr>
        <p:spPr>
          <a:xfrm>
            <a:off x="6104600" y="2959138"/>
            <a:ext cx="3078300" cy="46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Công cụ quản lý phiên bản</a:t>
            </a:r>
            <a:endParaRPr sz="1800"/>
          </a:p>
        </p:txBody>
      </p:sp>
      <p:pic>
        <p:nvPicPr>
          <p:cNvPr id="410" name="Google Shape;410;p36"/>
          <p:cNvPicPr preferRelativeResize="0"/>
          <p:nvPr/>
        </p:nvPicPr>
        <p:blipFill>
          <a:blip r:embed="rId5">
            <a:alphaModFix/>
          </a:blip>
          <a:stretch>
            <a:fillRect/>
          </a:stretch>
        </p:blipFill>
        <p:spPr>
          <a:xfrm>
            <a:off x="7038275" y="3499175"/>
            <a:ext cx="1310426" cy="1310426"/>
          </a:xfrm>
          <a:prstGeom prst="rect">
            <a:avLst/>
          </a:prstGeom>
          <a:noFill/>
          <a:ln>
            <a:noFill/>
          </a:ln>
        </p:spPr>
      </p:pic>
      <p:pic>
        <p:nvPicPr>
          <p:cNvPr id="411" name="Google Shape;411;p36"/>
          <p:cNvPicPr preferRelativeResize="0"/>
          <p:nvPr/>
        </p:nvPicPr>
        <p:blipFill>
          <a:blip r:embed="rId6">
            <a:alphaModFix/>
          </a:blip>
          <a:stretch>
            <a:fillRect/>
          </a:stretch>
        </p:blipFill>
        <p:spPr>
          <a:xfrm>
            <a:off x="3794550" y="3454100"/>
            <a:ext cx="1871532" cy="1445375"/>
          </a:xfrm>
          <a:prstGeom prst="rect">
            <a:avLst/>
          </a:prstGeom>
          <a:noFill/>
          <a:ln>
            <a:noFill/>
          </a:ln>
        </p:spPr>
      </p:pic>
      <p:pic>
        <p:nvPicPr>
          <p:cNvPr id="412" name="Google Shape;412;p36"/>
          <p:cNvPicPr preferRelativeResize="0"/>
          <p:nvPr/>
        </p:nvPicPr>
        <p:blipFill>
          <a:blip r:embed="rId7">
            <a:alphaModFix/>
          </a:blip>
          <a:stretch>
            <a:fillRect/>
          </a:stretch>
        </p:blipFill>
        <p:spPr>
          <a:xfrm>
            <a:off x="4063047" y="1411072"/>
            <a:ext cx="1310425" cy="1293018"/>
          </a:xfrm>
          <a:prstGeom prst="rect">
            <a:avLst/>
          </a:prstGeom>
          <a:noFill/>
          <a:ln>
            <a:noFill/>
          </a:ln>
        </p:spPr>
      </p:pic>
      <p:sp>
        <p:nvSpPr>
          <p:cNvPr id="413" name="Google Shape;413;p36"/>
          <p:cNvSpPr txBox="1">
            <a:spLocks noGrp="1"/>
          </p:cNvSpPr>
          <p:nvPr>
            <p:ph type="title"/>
          </p:nvPr>
        </p:nvSpPr>
        <p:spPr>
          <a:xfrm>
            <a:off x="3184850" y="969188"/>
            <a:ext cx="3078300" cy="46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Môi trường phát triển</a:t>
            </a:r>
            <a:endParaRPr sz="1800"/>
          </a:p>
        </p:txBody>
      </p:sp>
      <p:sp>
        <p:nvSpPr>
          <p:cNvPr id="414" name="Google Shape;414;p36"/>
          <p:cNvSpPr txBox="1">
            <a:spLocks noGrp="1"/>
          </p:cNvSpPr>
          <p:nvPr>
            <p:ph type="title"/>
          </p:nvPr>
        </p:nvSpPr>
        <p:spPr>
          <a:xfrm>
            <a:off x="3179100" y="2959138"/>
            <a:ext cx="3078300" cy="46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Hệ quản trị CSDL</a:t>
            </a:r>
            <a:endParaRPr sz="1800"/>
          </a:p>
        </p:txBody>
      </p:sp>
      <p:pic>
        <p:nvPicPr>
          <p:cNvPr id="415" name="Google Shape;415;p36"/>
          <p:cNvPicPr preferRelativeResize="0"/>
          <p:nvPr/>
        </p:nvPicPr>
        <p:blipFill>
          <a:blip r:embed="rId8">
            <a:alphaModFix/>
          </a:blip>
          <a:stretch>
            <a:fillRect/>
          </a:stretch>
        </p:blipFill>
        <p:spPr>
          <a:xfrm>
            <a:off x="326200" y="1334893"/>
            <a:ext cx="1488403" cy="1445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7"/>
          <p:cNvSpPr txBox="1">
            <a:spLocks noGrp="1"/>
          </p:cNvSpPr>
          <p:nvPr>
            <p:ph type="title"/>
          </p:nvPr>
        </p:nvSpPr>
        <p:spPr>
          <a:xfrm>
            <a:off x="423950" y="1770350"/>
            <a:ext cx="8579700" cy="15870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 b="1"/>
              <a:t>Chương II:</a:t>
            </a:r>
            <a:endParaRPr b="1"/>
          </a:p>
          <a:p>
            <a:pPr marL="0" lvl="0" indent="0" algn="l" rtl="0">
              <a:lnSpc>
                <a:spcPct val="150000"/>
              </a:lnSpc>
              <a:spcBef>
                <a:spcPts val="0"/>
              </a:spcBef>
              <a:spcAft>
                <a:spcPts val="0"/>
              </a:spcAft>
              <a:buNone/>
            </a:pPr>
            <a:r>
              <a:rPr lang="en" b="1"/>
              <a:t>		     KHẢO SÁT HIỆN TRẠNG</a:t>
            </a:r>
            <a:endParaRPr b="1"/>
          </a:p>
        </p:txBody>
      </p:sp>
      <p:sp>
        <p:nvSpPr>
          <p:cNvPr id="421" name="Google Shape;421;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427" name="Google Shape;427;p38"/>
          <p:cNvSpPr txBox="1">
            <a:spLocks noGrp="1"/>
          </p:cNvSpPr>
          <p:nvPr>
            <p:ph type="title"/>
          </p:nvPr>
        </p:nvSpPr>
        <p:spPr>
          <a:xfrm>
            <a:off x="-133350" y="10035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lt1"/>
                </a:solidFill>
                <a:latin typeface="Arial"/>
                <a:ea typeface="Arial"/>
                <a:cs typeface="Arial"/>
                <a:sym typeface="Arial"/>
              </a:rPr>
              <a:t>CHƯƠNG II: KHẢO SÁT HIỆN TRẠNG</a:t>
            </a:r>
            <a:endParaRPr sz="2000" b="1">
              <a:solidFill>
                <a:schemeClr val="lt1"/>
              </a:solidFill>
            </a:endParaRPr>
          </a:p>
        </p:txBody>
      </p:sp>
      <p:sp>
        <p:nvSpPr>
          <p:cNvPr id="428" name="Google Shape;428;p38"/>
          <p:cNvSpPr txBox="1">
            <a:spLocks noGrp="1"/>
          </p:cNvSpPr>
          <p:nvPr>
            <p:ph type="title"/>
          </p:nvPr>
        </p:nvSpPr>
        <p:spPr>
          <a:xfrm>
            <a:off x="3113250" y="570600"/>
            <a:ext cx="2917500" cy="43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t>THỰC HIỆN KHẢO SÁT</a:t>
            </a:r>
            <a:endParaRPr sz="1800" b="1"/>
          </a:p>
        </p:txBody>
      </p:sp>
      <p:pic>
        <p:nvPicPr>
          <p:cNvPr id="429" name="Google Shape;429;p38"/>
          <p:cNvPicPr preferRelativeResize="0"/>
          <p:nvPr/>
        </p:nvPicPr>
        <p:blipFill>
          <a:blip r:embed="rId3">
            <a:alphaModFix/>
          </a:blip>
          <a:stretch>
            <a:fillRect/>
          </a:stretch>
        </p:blipFill>
        <p:spPr>
          <a:xfrm>
            <a:off x="6070575" y="885600"/>
            <a:ext cx="2808449" cy="3864257"/>
          </a:xfrm>
          <a:prstGeom prst="rect">
            <a:avLst/>
          </a:prstGeom>
          <a:noFill/>
          <a:ln>
            <a:noFill/>
          </a:ln>
        </p:spPr>
      </p:pic>
      <p:pic>
        <p:nvPicPr>
          <p:cNvPr id="430" name="Google Shape;430;p38"/>
          <p:cNvPicPr preferRelativeResize="0"/>
          <p:nvPr/>
        </p:nvPicPr>
        <p:blipFill>
          <a:blip r:embed="rId4">
            <a:alphaModFix/>
          </a:blip>
          <a:stretch>
            <a:fillRect/>
          </a:stretch>
        </p:blipFill>
        <p:spPr>
          <a:xfrm>
            <a:off x="3903302" y="1571175"/>
            <a:ext cx="2090059" cy="3178676"/>
          </a:xfrm>
          <a:prstGeom prst="rect">
            <a:avLst/>
          </a:prstGeom>
          <a:noFill/>
          <a:ln>
            <a:noFill/>
          </a:ln>
        </p:spPr>
      </p:pic>
      <p:sp>
        <p:nvSpPr>
          <p:cNvPr id="431" name="Google Shape;431;p38"/>
          <p:cNvSpPr txBox="1">
            <a:spLocks noGrp="1"/>
          </p:cNvSpPr>
          <p:nvPr>
            <p:ph type="title"/>
          </p:nvPr>
        </p:nvSpPr>
        <p:spPr>
          <a:xfrm>
            <a:off x="285950" y="1765800"/>
            <a:ext cx="3432300" cy="17202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700" b="1">
                <a:solidFill>
                  <a:srgbClr val="000000"/>
                </a:solidFill>
              </a:rPr>
              <a:t>Quán khảo sát: </a:t>
            </a:r>
            <a:r>
              <a:rPr lang="en" sz="1700" b="1">
                <a:solidFill>
                  <a:schemeClr val="lt2"/>
                </a:solidFill>
              </a:rPr>
              <a:t>Thìn cafe </a:t>
            </a:r>
            <a:r>
              <a:rPr lang="en" sz="1700" b="1">
                <a:solidFill>
                  <a:srgbClr val="000000"/>
                </a:solidFill>
              </a:rPr>
              <a:t>- số 9b Lam Sơn, phường 2, quận Tân Bình, Tp.HCM</a:t>
            </a:r>
            <a:endParaRPr sz="1700" b="1">
              <a:solidFill>
                <a:srgbClr val="000000"/>
              </a:solidFill>
            </a:endParaRPr>
          </a:p>
          <a:p>
            <a:pPr marL="0" lvl="0" indent="0" algn="just" rtl="0">
              <a:lnSpc>
                <a:spcPct val="115000"/>
              </a:lnSpc>
              <a:spcBef>
                <a:spcPts val="1200"/>
              </a:spcBef>
              <a:spcAft>
                <a:spcPts val="500"/>
              </a:spcAft>
              <a:buNone/>
            </a:pPr>
            <a:r>
              <a:rPr lang="en" sz="1700" b="1">
                <a:solidFill>
                  <a:srgbClr val="000000"/>
                </a:solidFill>
              </a:rPr>
              <a:t>Đây là quán cafe của gia đình một thành viên trong nhóm.</a:t>
            </a:r>
            <a:endParaRPr sz="1700" b="1">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437" name="Google Shape;437;p39"/>
          <p:cNvSpPr txBox="1">
            <a:spLocks noGrp="1"/>
          </p:cNvSpPr>
          <p:nvPr>
            <p:ph type="title"/>
          </p:nvPr>
        </p:nvSpPr>
        <p:spPr>
          <a:xfrm>
            <a:off x="-133350" y="100350"/>
            <a:ext cx="9410700" cy="533400"/>
          </a:xfrm>
          <a:prstGeom prst="rect">
            <a:avLst/>
          </a:prstGeom>
          <a:ln>
            <a:noFill/>
          </a:ln>
          <a:effectLst>
            <a:outerShdw blurRad="57150" dist="38100" dir="5400000" algn="bl" rotWithShape="0">
              <a:srgbClr val="000000">
                <a:alpha val="4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lt1"/>
                </a:solidFill>
                <a:latin typeface="Arial"/>
                <a:ea typeface="Arial"/>
                <a:cs typeface="Arial"/>
                <a:sym typeface="Arial"/>
              </a:rPr>
              <a:t>CHƯƠNG II: KHẢO SÁT HIỆN TRẠNG</a:t>
            </a:r>
            <a:endParaRPr sz="2000" b="1">
              <a:solidFill>
                <a:schemeClr val="lt1"/>
              </a:solidFill>
            </a:endParaRPr>
          </a:p>
        </p:txBody>
      </p:sp>
      <p:sp>
        <p:nvSpPr>
          <p:cNvPr id="438" name="Google Shape;438;p39"/>
          <p:cNvSpPr txBox="1">
            <a:spLocks noGrp="1"/>
          </p:cNvSpPr>
          <p:nvPr>
            <p:ph type="title"/>
          </p:nvPr>
        </p:nvSpPr>
        <p:spPr>
          <a:xfrm>
            <a:off x="3113250" y="570600"/>
            <a:ext cx="2917500" cy="43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t>KẾT QUẢ KHẢO SÁT</a:t>
            </a:r>
            <a:endParaRPr sz="1800" b="1"/>
          </a:p>
        </p:txBody>
      </p:sp>
      <p:sp>
        <p:nvSpPr>
          <p:cNvPr id="439" name="Google Shape;439;p39"/>
          <p:cNvSpPr txBox="1">
            <a:spLocks noGrp="1"/>
          </p:cNvSpPr>
          <p:nvPr>
            <p:ph type="title"/>
          </p:nvPr>
        </p:nvSpPr>
        <p:spPr>
          <a:xfrm>
            <a:off x="266825" y="991125"/>
            <a:ext cx="4140000" cy="385059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1200"/>
              </a:spcBef>
              <a:spcAft>
                <a:spcPts val="0"/>
              </a:spcAft>
              <a:buNone/>
            </a:pPr>
            <a:r>
              <a:rPr lang="en" sz="1700" b="1">
                <a:solidFill>
                  <a:schemeClr val="lt2"/>
                </a:solidFill>
              </a:rPr>
              <a:t>Quy trình đăng ký thành viên</a:t>
            </a:r>
            <a:endParaRPr sz="1500">
              <a:solidFill>
                <a:srgbClr val="000000"/>
              </a:solidFill>
            </a:endParaRPr>
          </a:p>
          <a:p>
            <a:pPr marL="0" lvl="0" indent="0" algn="just" rtl="0">
              <a:lnSpc>
                <a:spcPct val="100000"/>
              </a:lnSpc>
              <a:spcBef>
                <a:spcPts val="500"/>
              </a:spcBef>
              <a:spcAft>
                <a:spcPts val="0"/>
              </a:spcAft>
              <a:buNone/>
            </a:pPr>
            <a:r>
              <a:rPr lang="en" sz="1500">
                <a:solidFill>
                  <a:srgbClr val="000000"/>
                </a:solidFill>
              </a:rPr>
              <a:t>Khách hàng yêu cầu đăng ký thành viên</a:t>
            </a:r>
            <a:endParaRPr sz="1500">
              <a:solidFill>
                <a:srgbClr val="000000"/>
              </a:solidFill>
            </a:endParaRPr>
          </a:p>
          <a:p>
            <a:pPr marL="0" lvl="0" indent="0" algn="just" rtl="0">
              <a:lnSpc>
                <a:spcPct val="100000"/>
              </a:lnSpc>
              <a:spcBef>
                <a:spcPts val="800"/>
              </a:spcBef>
              <a:spcAft>
                <a:spcPts val="0"/>
              </a:spcAft>
              <a:buNone/>
            </a:pPr>
            <a:r>
              <a:rPr lang="en" sz="1500">
                <a:solidFill>
                  <a:srgbClr val="000000"/>
                </a:solidFill>
              </a:rPr>
              <a:t>Nhân viên yêu cầu khách hàng cung cấp SĐT</a:t>
            </a:r>
            <a:endParaRPr sz="1500">
              <a:solidFill>
                <a:srgbClr val="000000"/>
              </a:solidFill>
            </a:endParaRPr>
          </a:p>
          <a:p>
            <a:pPr marL="0" lvl="0" indent="0" algn="just" rtl="0">
              <a:lnSpc>
                <a:spcPct val="100000"/>
              </a:lnSpc>
              <a:spcBef>
                <a:spcPts val="800"/>
              </a:spcBef>
              <a:spcAft>
                <a:spcPts val="0"/>
              </a:spcAft>
              <a:buNone/>
            </a:pPr>
            <a:r>
              <a:rPr lang="en" sz="1500">
                <a:solidFill>
                  <a:srgbClr val="000000"/>
                </a:solidFill>
              </a:rPr>
              <a:t>If SĐT chưa đăng ký:</a:t>
            </a:r>
            <a:endParaRPr sz="1500">
              <a:solidFill>
                <a:srgbClr val="000000"/>
              </a:solidFill>
            </a:endParaRPr>
          </a:p>
          <a:p>
            <a:pPr marL="0" lvl="0" indent="0" algn="just" rtl="0">
              <a:lnSpc>
                <a:spcPct val="100000"/>
              </a:lnSpc>
              <a:spcBef>
                <a:spcPts val="800"/>
              </a:spcBef>
              <a:spcAft>
                <a:spcPts val="0"/>
              </a:spcAft>
              <a:buNone/>
            </a:pPr>
            <a:r>
              <a:rPr lang="en" sz="1500">
                <a:solidFill>
                  <a:srgbClr val="000000"/>
                </a:solidFill>
              </a:rPr>
              <a:t>          Yêu cầu khách hàng cung cấp thông tin.</a:t>
            </a:r>
            <a:endParaRPr sz="1500">
              <a:solidFill>
                <a:srgbClr val="000000"/>
              </a:solidFill>
            </a:endParaRPr>
          </a:p>
          <a:p>
            <a:pPr marL="914400" lvl="0" indent="-323850" algn="just" rtl="0">
              <a:lnSpc>
                <a:spcPct val="100000"/>
              </a:lnSpc>
              <a:spcBef>
                <a:spcPts val="800"/>
              </a:spcBef>
              <a:spcAft>
                <a:spcPts val="0"/>
              </a:spcAft>
              <a:buClr>
                <a:srgbClr val="000000"/>
              </a:buClr>
              <a:buSzPts val="1500"/>
              <a:buChar char="-"/>
            </a:pPr>
            <a:r>
              <a:rPr lang="en" sz="1500">
                <a:solidFill>
                  <a:srgbClr val="000000"/>
                </a:solidFill>
              </a:rPr>
              <a:t>Họ tên, ngày sinh, địa chỉ.</a:t>
            </a:r>
            <a:endParaRPr sz="1500">
              <a:solidFill>
                <a:srgbClr val="000000"/>
              </a:solidFill>
            </a:endParaRPr>
          </a:p>
          <a:p>
            <a:pPr marL="914400" lvl="0" indent="-323850" algn="just" rtl="0">
              <a:lnSpc>
                <a:spcPct val="100000"/>
              </a:lnSpc>
              <a:spcBef>
                <a:spcPts val="0"/>
              </a:spcBef>
              <a:spcAft>
                <a:spcPts val="0"/>
              </a:spcAft>
              <a:buClr>
                <a:srgbClr val="000000"/>
              </a:buClr>
              <a:buSzPts val="1500"/>
              <a:buChar char="-"/>
            </a:pPr>
            <a:r>
              <a:rPr lang="en" sz="1500">
                <a:solidFill>
                  <a:srgbClr val="000000"/>
                </a:solidFill>
              </a:rPr>
              <a:t>Email</a:t>
            </a:r>
            <a:endParaRPr lang="vi-VN" sz="1500">
              <a:solidFill>
                <a:srgbClr val="000000"/>
              </a:solidFill>
            </a:endParaRPr>
          </a:p>
          <a:p>
            <a:pPr marL="0" lvl="0" indent="0" algn="just" rtl="0">
              <a:lnSpc>
                <a:spcPct val="100000"/>
              </a:lnSpc>
              <a:spcBef>
                <a:spcPts val="800"/>
              </a:spcBef>
              <a:spcAft>
                <a:spcPts val="0"/>
              </a:spcAft>
              <a:buNone/>
            </a:pPr>
            <a:r>
              <a:rPr lang="vi-VN" sz="1500">
                <a:solidFill>
                  <a:srgbClr val="000000"/>
                </a:solidFill>
              </a:rPr>
              <a:t>          Ghi nhận thông tin khách hàng.</a:t>
            </a:r>
          </a:p>
          <a:p>
            <a:pPr marL="0" lvl="0" indent="0" algn="just" rtl="0">
              <a:lnSpc>
                <a:spcPct val="100000"/>
              </a:lnSpc>
              <a:spcBef>
                <a:spcPts val="800"/>
              </a:spcBef>
              <a:spcAft>
                <a:spcPts val="0"/>
              </a:spcAft>
              <a:buNone/>
            </a:pPr>
            <a:r>
              <a:rPr lang="en" sz="1500">
                <a:solidFill>
                  <a:srgbClr val="000000"/>
                </a:solidFill>
              </a:rPr>
              <a:t>Else:</a:t>
            </a:r>
            <a:endParaRPr sz="1500">
              <a:solidFill>
                <a:srgbClr val="000000"/>
              </a:solidFill>
            </a:endParaRPr>
          </a:p>
          <a:p>
            <a:pPr marL="457200" lvl="0" indent="0" algn="just" rtl="0">
              <a:lnSpc>
                <a:spcPct val="100000"/>
              </a:lnSpc>
              <a:spcBef>
                <a:spcPts val="800"/>
              </a:spcBef>
              <a:spcAft>
                <a:spcPts val="0"/>
              </a:spcAft>
              <a:buNone/>
            </a:pPr>
            <a:r>
              <a:rPr lang="en" sz="1500">
                <a:solidFill>
                  <a:srgbClr val="000000"/>
                </a:solidFill>
              </a:rPr>
              <a:t>Thông báo khách hàng có muốn tiếp   tục sử dụng SĐT cũ không.</a:t>
            </a:r>
            <a:endParaRPr sz="1500">
              <a:solidFill>
                <a:srgbClr val="000000"/>
              </a:solidFill>
            </a:endParaRPr>
          </a:p>
          <a:p>
            <a:pPr marL="0" lvl="0" indent="0" algn="just" rtl="0">
              <a:lnSpc>
                <a:spcPct val="100000"/>
              </a:lnSpc>
              <a:spcBef>
                <a:spcPts val="800"/>
              </a:spcBef>
              <a:spcAft>
                <a:spcPts val="0"/>
              </a:spcAft>
              <a:buNone/>
            </a:pPr>
            <a:r>
              <a:rPr lang="en" sz="1600">
                <a:solidFill>
                  <a:srgbClr val="000000"/>
                </a:solidFill>
              </a:rPr>
              <a:t>	</a:t>
            </a:r>
            <a:endParaRPr sz="1600">
              <a:solidFill>
                <a:srgbClr val="000000"/>
              </a:solidFill>
            </a:endParaRPr>
          </a:p>
          <a:p>
            <a:pPr marL="0" lvl="0" indent="0" algn="just" rtl="0">
              <a:lnSpc>
                <a:spcPct val="100000"/>
              </a:lnSpc>
              <a:spcBef>
                <a:spcPts val="800"/>
              </a:spcBef>
              <a:spcAft>
                <a:spcPts val="0"/>
              </a:spcAft>
              <a:buNone/>
            </a:pPr>
            <a:r>
              <a:rPr lang="en" sz="1600">
                <a:solidFill>
                  <a:srgbClr val="000000"/>
                </a:solidFill>
              </a:rPr>
              <a:t>	</a:t>
            </a:r>
            <a:endParaRPr sz="1600">
              <a:solidFill>
                <a:srgbClr val="000000"/>
              </a:solidFill>
            </a:endParaRPr>
          </a:p>
          <a:p>
            <a:pPr marL="457200" lvl="0" indent="0" algn="just" rtl="0">
              <a:lnSpc>
                <a:spcPct val="100000"/>
              </a:lnSpc>
              <a:spcBef>
                <a:spcPts val="1200"/>
              </a:spcBef>
              <a:spcAft>
                <a:spcPts val="500"/>
              </a:spcAft>
              <a:buNone/>
            </a:pPr>
            <a:endParaRPr sz="1700" b="1">
              <a:solidFill>
                <a:srgbClr val="000000"/>
              </a:solidFill>
            </a:endParaRPr>
          </a:p>
        </p:txBody>
      </p:sp>
      <p:sp>
        <p:nvSpPr>
          <p:cNvPr id="440" name="Google Shape;440;p39"/>
          <p:cNvSpPr txBox="1">
            <a:spLocks noGrp="1"/>
          </p:cNvSpPr>
          <p:nvPr>
            <p:ph type="title"/>
          </p:nvPr>
        </p:nvSpPr>
        <p:spPr>
          <a:xfrm>
            <a:off x="4599125" y="991125"/>
            <a:ext cx="4353900" cy="385059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1200"/>
              </a:spcBef>
              <a:spcAft>
                <a:spcPts val="0"/>
              </a:spcAft>
              <a:buNone/>
            </a:pPr>
            <a:r>
              <a:rPr lang="en" sz="1700" b="1">
                <a:solidFill>
                  <a:schemeClr val="lt2"/>
                </a:solidFill>
              </a:rPr>
              <a:t>Quy trình đặt món</a:t>
            </a:r>
            <a:endParaRPr sz="1500">
              <a:solidFill>
                <a:srgbClr val="000000"/>
              </a:solidFill>
            </a:endParaRPr>
          </a:p>
          <a:p>
            <a:pPr marL="0" lvl="0" indent="0" algn="just" rtl="0">
              <a:lnSpc>
                <a:spcPct val="100000"/>
              </a:lnSpc>
              <a:spcBef>
                <a:spcPts val="500"/>
              </a:spcBef>
              <a:spcAft>
                <a:spcPts val="0"/>
              </a:spcAft>
              <a:buNone/>
            </a:pPr>
            <a:r>
              <a:rPr lang="en" sz="1500">
                <a:solidFill>
                  <a:srgbClr val="000000"/>
                </a:solidFill>
              </a:rPr>
              <a:t>Khách hàng gọi món.</a:t>
            </a:r>
            <a:endParaRPr sz="1500">
              <a:solidFill>
                <a:srgbClr val="000000"/>
              </a:solidFill>
            </a:endParaRPr>
          </a:p>
          <a:p>
            <a:pPr marL="0" lvl="0" indent="0" algn="just" rtl="0">
              <a:lnSpc>
                <a:spcPct val="100000"/>
              </a:lnSpc>
              <a:spcBef>
                <a:spcPts val="800"/>
              </a:spcBef>
              <a:spcAft>
                <a:spcPts val="0"/>
              </a:spcAft>
              <a:buNone/>
            </a:pPr>
            <a:r>
              <a:rPr lang="en" sz="1500">
                <a:solidFill>
                  <a:srgbClr val="000000"/>
                </a:solidFill>
              </a:rPr>
              <a:t>NV Phục vụ ghi lại thông tin:</a:t>
            </a:r>
            <a:endParaRPr sz="1500">
              <a:solidFill>
                <a:srgbClr val="000000"/>
              </a:solidFill>
            </a:endParaRPr>
          </a:p>
          <a:p>
            <a:pPr marL="457200" lvl="0" indent="-323850" algn="just" rtl="0">
              <a:lnSpc>
                <a:spcPct val="100000"/>
              </a:lnSpc>
              <a:spcBef>
                <a:spcPts val="800"/>
              </a:spcBef>
              <a:spcAft>
                <a:spcPts val="0"/>
              </a:spcAft>
              <a:buClr>
                <a:srgbClr val="000000"/>
              </a:buClr>
              <a:buSzPts val="1500"/>
              <a:buChar char="-"/>
            </a:pPr>
            <a:r>
              <a:rPr lang="en" sz="1500">
                <a:solidFill>
                  <a:srgbClr val="000000"/>
                </a:solidFill>
              </a:rPr>
              <a:t>Tên đồ uống + số lượng.</a:t>
            </a:r>
            <a:endParaRPr sz="1500">
              <a:solidFill>
                <a:srgbClr val="000000"/>
              </a:solidFill>
            </a:endParaRPr>
          </a:p>
          <a:p>
            <a:pPr marL="457200" lvl="0" indent="-323850" algn="just" rtl="0">
              <a:lnSpc>
                <a:spcPct val="100000"/>
              </a:lnSpc>
              <a:spcBef>
                <a:spcPts val="0"/>
              </a:spcBef>
              <a:spcAft>
                <a:spcPts val="0"/>
              </a:spcAft>
              <a:buClr>
                <a:srgbClr val="000000"/>
              </a:buClr>
              <a:buSzPts val="1500"/>
              <a:buChar char="-"/>
            </a:pPr>
            <a:r>
              <a:rPr lang="en" sz="1500">
                <a:solidFill>
                  <a:srgbClr val="000000"/>
                </a:solidFill>
              </a:rPr>
              <a:t>Tên bàn.</a:t>
            </a:r>
            <a:endParaRPr sz="1500">
              <a:solidFill>
                <a:srgbClr val="000000"/>
              </a:solidFill>
            </a:endParaRPr>
          </a:p>
          <a:p>
            <a:pPr marL="0" lvl="0" indent="0" algn="just" rtl="0">
              <a:lnSpc>
                <a:spcPct val="100000"/>
              </a:lnSpc>
              <a:spcBef>
                <a:spcPts val="800"/>
              </a:spcBef>
              <a:spcAft>
                <a:spcPts val="0"/>
              </a:spcAft>
              <a:buNone/>
            </a:pPr>
            <a:r>
              <a:rPr lang="en" sz="1600">
                <a:solidFill>
                  <a:srgbClr val="000000"/>
                </a:solidFill>
              </a:rPr>
              <a:t>Chuyển thông tin về quầy thu ngân.</a:t>
            </a:r>
            <a:endParaRPr sz="1600">
              <a:solidFill>
                <a:srgbClr val="000000"/>
              </a:solidFill>
            </a:endParaRPr>
          </a:p>
          <a:p>
            <a:pPr marL="457200" lvl="0" indent="-330200" algn="just" rtl="0">
              <a:lnSpc>
                <a:spcPct val="100000"/>
              </a:lnSpc>
              <a:spcBef>
                <a:spcPts val="800"/>
              </a:spcBef>
              <a:spcAft>
                <a:spcPts val="0"/>
              </a:spcAft>
              <a:buClr>
                <a:srgbClr val="000000"/>
              </a:buClr>
              <a:buSzPts val="1600"/>
              <a:buChar char="-"/>
            </a:pPr>
            <a:r>
              <a:rPr lang="en" sz="1600">
                <a:solidFill>
                  <a:srgbClr val="000000"/>
                </a:solidFill>
              </a:rPr>
              <a:t>Kiểm tra NL =&gt; không đủ=&gt; báo KH.</a:t>
            </a:r>
            <a:endParaRPr sz="1600">
              <a:solidFill>
                <a:srgbClr val="000000"/>
              </a:solidFill>
            </a:endParaRPr>
          </a:p>
          <a:p>
            <a:pPr marL="457200" lvl="0" indent="-330200" algn="just" rtl="0">
              <a:lnSpc>
                <a:spcPct val="100000"/>
              </a:lnSpc>
              <a:spcBef>
                <a:spcPts val="0"/>
              </a:spcBef>
              <a:spcAft>
                <a:spcPts val="0"/>
              </a:spcAft>
              <a:buClr>
                <a:srgbClr val="000000"/>
              </a:buClr>
              <a:buSzPts val="1600"/>
              <a:buChar char="-"/>
            </a:pPr>
            <a:r>
              <a:rPr lang="en" sz="1600">
                <a:solidFill>
                  <a:srgbClr val="000000"/>
                </a:solidFill>
              </a:rPr>
              <a:t>Lập hóa đơn (cập nhật nếu KH đổi món)</a:t>
            </a:r>
            <a:endParaRPr sz="1600">
              <a:solidFill>
                <a:srgbClr val="000000"/>
              </a:solidFill>
            </a:endParaRPr>
          </a:p>
          <a:p>
            <a:pPr marL="0" lvl="0" indent="0" algn="just" rtl="0">
              <a:lnSpc>
                <a:spcPct val="100000"/>
              </a:lnSpc>
              <a:spcBef>
                <a:spcPts val="1200"/>
              </a:spcBef>
              <a:spcAft>
                <a:spcPts val="0"/>
              </a:spcAft>
              <a:buNone/>
            </a:pPr>
            <a:r>
              <a:rPr lang="en" sz="1700">
                <a:solidFill>
                  <a:srgbClr val="000000"/>
                </a:solidFill>
              </a:rPr>
              <a:t>Khi khách hàng thanh toán</a:t>
            </a:r>
            <a:endParaRPr sz="1700">
              <a:solidFill>
                <a:srgbClr val="000000"/>
              </a:solidFill>
            </a:endParaRPr>
          </a:p>
          <a:p>
            <a:pPr marL="0" lvl="0" indent="0" algn="just" rtl="0">
              <a:lnSpc>
                <a:spcPct val="100000"/>
              </a:lnSpc>
              <a:spcBef>
                <a:spcPts val="1200"/>
              </a:spcBef>
              <a:spcAft>
                <a:spcPts val="500"/>
              </a:spcAft>
              <a:buNone/>
            </a:pPr>
            <a:r>
              <a:rPr lang="en" sz="1700">
                <a:solidFill>
                  <a:srgbClr val="000000"/>
                </a:solidFill>
              </a:rPr>
              <a:t>NV in hóa đơn + trừ tiền (nếu KH có phiếu giảm giá) + thu tiền.</a:t>
            </a:r>
            <a:endParaRPr sz="1700">
              <a:solidFill>
                <a:srgbClr val="000000"/>
              </a:solidFill>
            </a:endParaRPr>
          </a:p>
        </p:txBody>
      </p:sp>
    </p:spTree>
  </p:cSld>
  <p:clrMapOvr>
    <a:masterClrMapping/>
  </p:clrMapOvr>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TotalTime>
  <Words>1917</Words>
  <Application>Microsoft Office PowerPoint</Application>
  <PresentationFormat>On-screen Show (16:9)</PresentationFormat>
  <Paragraphs>280</Paragraphs>
  <Slides>53</Slides>
  <Notes>53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Fira Sans Extra Condensed</vt:lpstr>
      <vt:lpstr>Roboto Condensed Light</vt:lpstr>
      <vt:lpstr>Montserrat</vt:lpstr>
      <vt:lpstr>Alata</vt:lpstr>
      <vt:lpstr>Anaheim</vt:lpstr>
      <vt:lpstr>Arial</vt:lpstr>
      <vt:lpstr>Amatic SC</vt:lpstr>
      <vt:lpstr>Healthcare Center Website by Slidesgo</vt:lpstr>
      <vt:lpstr>ỨNG DỤNG HỖ TRỢ QUẢN LÝ QUÁN CÀ PHÊ</vt:lpstr>
      <vt:lpstr>Chương 1:              GIỚI THIỆU CHUNG</vt:lpstr>
      <vt:lpstr>CHƯƠNG I: GIỚI THIỆU CHUNG</vt:lpstr>
      <vt:lpstr>CHƯƠNG I: GIỚI THIỆU CHUNG</vt:lpstr>
      <vt:lpstr>CÁCH THỨC TỔ CHỨC</vt:lpstr>
      <vt:lpstr>Công cụ trao đổi thông tin</vt:lpstr>
      <vt:lpstr>Chương II:        KHẢO SÁT HIỆN TRẠNG</vt:lpstr>
      <vt:lpstr>CHƯƠNG II: KHẢO SÁT HIỆN TRẠNG</vt:lpstr>
      <vt:lpstr>CHƯƠNG II: KHẢO SÁT HIỆN TRẠNG</vt:lpstr>
      <vt:lpstr>CHƯƠNG II: KHẢO SÁT HIỆN TRẠNG</vt:lpstr>
      <vt:lpstr>CHƯƠNG II: KHẢO SÁT HIỆN TRẠNG</vt:lpstr>
      <vt:lpstr>Chương III:               MÔ HÌNH HOÁ HỆ THỐNG</vt:lpstr>
      <vt:lpstr>1. SƠ ĐỒ USE CASE</vt:lpstr>
      <vt:lpstr>SƠ ĐỒ USE CASE</vt:lpstr>
      <vt:lpstr>SƠ ĐỒ USE CASE</vt:lpstr>
      <vt:lpstr>SƠ ĐỒ USE CASE</vt:lpstr>
      <vt:lpstr>SƠ ĐỒ USE CASE</vt:lpstr>
      <vt:lpstr>SƠ ĐỒ USE CASE</vt:lpstr>
      <vt:lpstr>SƠ ĐỒ USE CASE</vt:lpstr>
      <vt:lpstr>SƠ ĐỒ USE CASE</vt:lpstr>
      <vt:lpstr>SƠ ĐỒ USE CASE</vt:lpstr>
      <vt:lpstr>SƠ ĐỒ USE CASE</vt:lpstr>
      <vt:lpstr>SƠ ĐỒ USE CASE</vt:lpstr>
      <vt:lpstr>2. SƠ ĐỒ TUẦN TỰ</vt:lpstr>
      <vt:lpstr>SƠ ĐỒ TUẦN TỰ - QUẢN LÝ NHÂN VIÊN</vt:lpstr>
      <vt:lpstr>SƠ ĐỒ TUẦN TỰ - QUẢN LÝ KHÁCH HÀNG</vt:lpstr>
      <vt:lpstr>SƠ ĐỒ TUẦN TỰ - ĐĂNG NHẬP/ĐĂNG XUẤT</vt:lpstr>
      <vt:lpstr>SƠ ĐỒ TUẦN TỰ - QUẢN LÝ BÁN HÀNG</vt:lpstr>
      <vt:lpstr>SƠ ĐỒ TUẦN TỰ - QUẢN LÝ CÔNG THỨC</vt:lpstr>
      <vt:lpstr>SƠ ĐỒ TUẦN TỰ - QUẢN LÝ DANH MỤC MÓN</vt:lpstr>
      <vt:lpstr>SƠ ĐỒ TUẦN TỰ - QUẢN LÝ MÓN</vt:lpstr>
      <vt:lpstr>SƠ ĐỒ TUẦN TỰ - QUẢN LÝ CHI TIẾT HOÁ ĐƠN</vt:lpstr>
      <vt:lpstr>SƠ ĐỒ TUẦN TỰ - QUẢN LÝ PHIẾU NHẬP</vt:lpstr>
      <vt:lpstr>SƠ ĐỒ TUẦN TỰ - QUẢN LÝ HOÁ ĐƠN</vt:lpstr>
      <vt:lpstr>SƠ ĐỒ TUẦN TỰ - QUẢN LÝ THỐNG KÊ</vt:lpstr>
      <vt:lpstr>SƠ ĐỒ TUẦN TỰ - QUẢN LÝ BÀN</vt:lpstr>
      <vt:lpstr>SƠ ĐỒ TUẦN TỰ - QUẢN LÝ NGUYÊN LIỆU</vt:lpstr>
      <vt:lpstr>Chương IV:         PHÂN TÍCH &amp; THIẾT KẾ DỮ LIỆU</vt:lpstr>
      <vt:lpstr>CHƯƠNG IV: PHÂN TÍCH &amp; THIẾT KẾ DỮ LIỆU </vt:lpstr>
      <vt:lpstr>CHƯƠNG IV: PHÂN TÍCH &amp; THIẾT KẾ DỮ LIỆU </vt:lpstr>
      <vt:lpstr>CHƯƠNG IV: PHÂN TÍCH &amp; THIẾT KẾ DỮ LIỆU </vt:lpstr>
      <vt:lpstr>CHƯƠNG V:         PHÂN TÍCH &amp; THIẾT KẾ GIAO DIỆN</vt:lpstr>
      <vt:lpstr>PowerPoint Presentation</vt:lpstr>
      <vt:lpstr>KIẾN TRÚC PHẦN MỀM</vt:lpstr>
      <vt:lpstr>PowerPoint Presentation</vt:lpstr>
      <vt:lpstr>III. CHUẨN VIẾT MÃ </vt:lpstr>
      <vt:lpstr>CHƯƠNG VII:  KIỂM THỬ</vt:lpstr>
      <vt:lpstr>PowerPoint Presentation</vt:lpstr>
      <vt:lpstr>CHƯƠNG VIII:  NHẬN XÉT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ỨNG DỤNG HỖ TRỢ QUẢN LÝ QUÁN CÀ PHÊ</dc:title>
  <cp:lastModifiedBy>Phạm Quang Vinh</cp:lastModifiedBy>
  <cp:revision>12</cp:revision>
  <dcterms:modified xsi:type="dcterms:W3CDTF">2021-12-14T04:36:03Z</dcterms:modified>
</cp:coreProperties>
</file>